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42"/>
    <p:restoredTop sz="94718"/>
  </p:normalViewPr>
  <p:slideViewPr>
    <p:cSldViewPr snapToGrid="0">
      <p:cViewPr varScale="1">
        <p:scale>
          <a:sx n="109" d="100"/>
          <a:sy n="109" d="100"/>
        </p:scale>
        <p:origin x="126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B16C56-6353-4B5C-AA18-5C38C029C732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49F3F-054E-4A77-B2FB-8F46A5A0D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830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249F3F-054E-4A77-B2FB-8F46A5A0D72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1944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8CB681-874A-9BAA-0340-32385F3ECF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CA0FC5A-50FC-6B8A-8D0A-8458B13F27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FB2A68-647B-9DAC-99C8-ECFE94DA3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FCCD-989E-5B45-AE3E-AA329F365E3F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BF40DF-8679-F1DC-C1FF-26F15B6E9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108569-EC3C-5FA6-D247-C7C9680DC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A11F-7606-9A41-9F6F-D8DE15D8F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92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6F3DF2-BD8D-1D99-DD38-F18B87FF1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6D2D427-E4A2-DF6B-54B3-D107ABDF14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486521-32AA-F318-5D2C-E572EBC8D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FCCD-989E-5B45-AE3E-AA329F365E3F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0DA420-B256-A8F6-3C79-AFF844C5B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6F0410-2570-56E7-367E-AA7E1984C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A11F-7606-9A41-9F6F-D8DE15D8F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664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DA5749C-47B9-F1C8-3449-EE07966DCC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22AFCD3-E17D-2B93-1F54-89E5CFA43D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223FC5-F5B0-F4A9-9E52-179CD3A38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FCCD-989E-5B45-AE3E-AA329F365E3F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0C057E-6C78-6F40-8E07-B83165E33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0BAC67-E988-AFAE-2945-1607C031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A11F-7606-9A41-9F6F-D8DE15D8F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955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FB87C6-42EE-DF27-46E0-1B083EB61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E511C3-5822-E699-A0E9-C9D3F9A5C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61E135-4513-E886-B079-BE14B3919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FCCD-989E-5B45-AE3E-AA329F365E3F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59090-00EB-D04A-774C-D8585E55F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4872AD-E51D-599D-64F0-7A045BD89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A11F-7606-9A41-9F6F-D8DE15D8F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822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ECB3D9-23D9-2711-6871-5F7C02869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FB523D-0221-144E-8817-C2A3BD45B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CEE6A7-A80A-8F48-9C42-BD0216DCC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FCCD-989E-5B45-AE3E-AA329F365E3F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DCFEC4-846F-0E6A-659B-D8BE8C640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24D70F-CB1B-9FA5-209D-D36D7F0C7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A11F-7606-9A41-9F6F-D8DE15D8F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021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A02FE7-BF3D-F7BD-45B1-97E65D1CC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8D68EB-CD95-0BB4-D7BE-09ACF9ED25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EDA0AF7-30B7-888A-D68D-CDE0FE7AB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26E50A-C6CB-DD2F-7A0B-91D7DD4B3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FCCD-989E-5B45-AE3E-AA329F365E3F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726244-FE11-CDA9-8BD5-D788DD98A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B45036-172A-BA19-689A-DE57410BC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A11F-7606-9A41-9F6F-D8DE15D8F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988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EC1E90-00D1-73F6-D648-43868556B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2340C4B-4D8E-D5CB-D6E7-3344DC2D3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A7CE563-BC6B-54CD-E578-71C5FD69FD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893F5C3-9ECA-2C03-D6A9-F2C7A0CBCE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7FD655C-8C4D-802E-A6E3-DADA1508E7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9C69C2F-28E8-76CE-9D46-C9F325FE7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FCCD-989E-5B45-AE3E-AA329F365E3F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0B245AB-C0BA-85C3-6ACC-093322AED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9408FF5-B133-26EE-62C5-3E2670329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A11F-7606-9A41-9F6F-D8DE15D8F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448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83BF87-7970-CD11-D508-AF4BDD3F2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A5D7D48-662E-78DC-B027-E63E57E70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FCCD-989E-5B45-AE3E-AA329F365E3F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93BDB9A-0324-5D29-BF4A-8538A5EC5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719B73-6B1B-BF53-AB79-BD4CC7531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A11F-7606-9A41-9F6F-D8DE15D8F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270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89ECAA9-3093-6F18-BBB7-02B75E0C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FCCD-989E-5B45-AE3E-AA329F365E3F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BE0B3CF-6F20-2165-0A78-1B9E88E47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C286E9F-1A72-A2D9-21A5-1BD66A744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A11F-7606-9A41-9F6F-D8DE15D8F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56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E404DB-31EC-9D7D-86C6-B16F250B6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2625D5-F964-3D24-7486-ABAD123C9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8AF8B1-3F41-5C0F-341E-1CF7853BC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76D047F-5ED8-AA6A-5EC9-819442085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FCCD-989E-5B45-AE3E-AA329F365E3F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98289B-6FC1-BDF3-60F1-D914AB0B7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59E53B-94CD-A1F5-3A28-4E7AC760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A11F-7606-9A41-9F6F-D8DE15D8F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1621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7ED0F2-2C2E-11CB-31AE-77E3E06B7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761F718-19E9-682F-DDA0-6EADDA5579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AA0C35A-A204-1D54-2F67-6144F77E48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32780ED-15EA-F417-8EF5-D9B17A914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FCCD-989E-5B45-AE3E-AA329F365E3F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B335C26-9975-4480-88D3-BECE5E2B3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F15CACC-3CA8-E563-2E85-C39F26235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A11F-7606-9A41-9F6F-D8DE15D8F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66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3613C18-C4C7-9FA0-ED8D-B1EA9E282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EDE71CD-A966-734E-8B15-0501F0375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9A2281-8F22-3EEC-3763-8DB95B5AC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87FCCD-989E-5B45-AE3E-AA329F365E3F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8AF43F-60D8-2A45-1B9E-A9032DC9D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3BDDF3-1FD6-5739-3963-63F50E5146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75A11F-7606-9A41-9F6F-D8DE15D8F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001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グラフィックス 8">
            <a:extLst>
              <a:ext uri="{FF2B5EF4-FFF2-40B4-BE49-F238E27FC236}">
                <a16:creationId xmlns:a16="http://schemas.microsoft.com/office/drawing/2014/main" id="{4A8FDAEF-98E9-08A8-1B96-E53936B283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4000" y="22956"/>
            <a:ext cx="7772400" cy="1348784"/>
          </a:xfrm>
          <a:prstGeom prst="rect">
            <a:avLst/>
          </a:prstGeom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2F1987C-A6D2-F151-BED7-2C85F71BF7E2}"/>
              </a:ext>
            </a:extLst>
          </p:cNvPr>
          <p:cNvSpPr txBox="1"/>
          <p:nvPr/>
        </p:nvSpPr>
        <p:spPr>
          <a:xfrm>
            <a:off x="254000" y="1215442"/>
            <a:ext cx="155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Introduction</a:t>
            </a:r>
            <a:endParaRPr kumimoji="1" lang="ja-JP" altLang="en-US" b="1">
              <a:solidFill>
                <a:srgbClr val="FF0000"/>
              </a:solidFill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4B9805B-531E-18D5-2DA0-AA7CE1084F4F}"/>
              </a:ext>
            </a:extLst>
          </p:cNvPr>
          <p:cNvSpPr txBox="1"/>
          <p:nvPr/>
        </p:nvSpPr>
        <p:spPr>
          <a:xfrm>
            <a:off x="254000" y="1584774"/>
            <a:ext cx="4519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You have just one slide in which to present your poster,</a:t>
            </a:r>
          </a:p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Be concise and remember “Keep it simple!”. </a:t>
            </a:r>
          </a:p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This template gives one of example f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or your poster presentation.</a:t>
            </a:r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2B892FC2-58D4-B884-584D-64E1F5F90CEF}"/>
              </a:ext>
            </a:extLst>
          </p:cNvPr>
          <p:cNvSpPr txBox="1"/>
          <p:nvPr/>
        </p:nvSpPr>
        <p:spPr>
          <a:xfrm>
            <a:off x="281251" y="2231105"/>
            <a:ext cx="1503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Typography</a:t>
            </a:r>
            <a:endParaRPr kumimoji="1" lang="ja-JP" altLang="en-US" b="1">
              <a:solidFill>
                <a:srgbClr val="FF0000"/>
              </a:solidFill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8E361302-982D-0D82-190B-134220052AA4}"/>
              </a:ext>
            </a:extLst>
          </p:cNvPr>
          <p:cNvSpPr txBox="1"/>
          <p:nvPr/>
        </p:nvSpPr>
        <p:spPr>
          <a:xfrm>
            <a:off x="281251" y="2594196"/>
            <a:ext cx="45191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Any easy-read-typeface can be used in your poster</a:t>
            </a:r>
          </a:p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But “fussy” fonts should be avoided.</a:t>
            </a:r>
          </a:p>
          <a:p>
            <a:endParaRPr kumimoji="1" lang="en-US" altLang="ja-JP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This template uses 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“Arial” in 12 pt or more: you should use no less than 9 pt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. Use a slightly larger type-face for the subtitles and clear spaces between blocks of text.</a:t>
            </a:r>
          </a:p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Use color sparingly.</a:t>
            </a:r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0CE184DA-BD24-B1C4-A7B7-48CC9ED62709}"/>
              </a:ext>
            </a:extLst>
          </p:cNvPr>
          <p:cNvSpPr txBox="1"/>
          <p:nvPr/>
        </p:nvSpPr>
        <p:spPr>
          <a:xfrm>
            <a:off x="4865181" y="1215442"/>
            <a:ext cx="2185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Pictures &amp; Videos</a:t>
            </a:r>
            <a:endParaRPr kumimoji="1" lang="ja-JP" altLang="en-US" b="1">
              <a:solidFill>
                <a:srgbClr val="FF0000"/>
              </a:solidFill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1E875BDF-2FA4-2983-26C8-13E25A44737D}"/>
              </a:ext>
            </a:extLst>
          </p:cNvPr>
          <p:cNvSpPr txBox="1"/>
          <p:nvPr/>
        </p:nvSpPr>
        <p:spPr>
          <a:xfrm>
            <a:off x="4876893" y="1548564"/>
            <a:ext cx="34477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All kinds of images (JPG, TIF, BMP, etc.) are fine. If you want to use upload video, you can also use them, but please make sure 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that the videos are playing correctly before submitting your presentation.</a:t>
            </a:r>
          </a:p>
          <a:p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Please anonymize the personal information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1409355-72A9-E976-22CD-D0F27A4298F6}"/>
              </a:ext>
            </a:extLst>
          </p:cNvPr>
          <p:cNvSpPr txBox="1"/>
          <p:nvPr/>
        </p:nvSpPr>
        <p:spPr>
          <a:xfrm>
            <a:off x="4865181" y="2772181"/>
            <a:ext cx="2193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Tables or graphs?</a:t>
            </a:r>
            <a:endParaRPr kumimoji="1" lang="ja-JP" altLang="en-US" b="1">
              <a:solidFill>
                <a:srgbClr val="FF0000"/>
              </a:solidFill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8310B59-E5BE-2596-E8B8-656FF069B6FF}"/>
              </a:ext>
            </a:extLst>
          </p:cNvPr>
          <p:cNvSpPr txBox="1"/>
          <p:nvPr/>
        </p:nvSpPr>
        <p:spPr>
          <a:xfrm>
            <a:off x="4865181" y="3124168"/>
            <a:ext cx="2960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Diagrams are faster for your audience to take in than tables. Try to convert your data to simple diagrams.</a:t>
            </a:r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D37C3E74-CF62-110F-D299-63B5082D5140}"/>
              </a:ext>
            </a:extLst>
          </p:cNvPr>
          <p:cNvSpPr txBox="1"/>
          <p:nvPr/>
        </p:nvSpPr>
        <p:spPr>
          <a:xfrm>
            <a:off x="8235222" y="253829"/>
            <a:ext cx="3833406" cy="203132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rgbClr val="FF0000"/>
                </a:solidFill>
              </a:rPr>
              <a:t>Conclusion</a:t>
            </a:r>
            <a:endParaRPr kumimoji="1" lang="en-US" altLang="ja-JP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For many congress participants, the `conclusions` may be the most important element of a poster. You may feature this part with a larger type size or make it obvious! </a:t>
            </a:r>
            <a:endParaRPr kumimoji="1" lang="ja-JP" alt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1D5CC43-8D65-2707-A4C0-6408A7CE1144}"/>
              </a:ext>
            </a:extLst>
          </p:cNvPr>
          <p:cNvSpPr txBox="1"/>
          <p:nvPr/>
        </p:nvSpPr>
        <p:spPr>
          <a:xfrm>
            <a:off x="7809129" y="2802843"/>
            <a:ext cx="4259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u="sng" dirty="0"/>
              <a:t>You will explain this poster in 3 min!</a:t>
            </a:r>
            <a:endParaRPr kumimoji="1" lang="ja-JP" altLang="en-US" b="1" u="sng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C002A8-51F2-608E-6C66-06EDA05F3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" b="0" i="0" u="none" strike="noStrike" cap="none" normalizeH="0" baseline="0">
                <a:ln>
                  <a:noFill/>
                </a:ln>
                <a:solidFill>
                  <a:srgbClr val="E71D7C"/>
                </a:solidFill>
                <a:effectLst/>
                <a:latin typeface="Arial" panose="020B0604020202020204" pitchFamily="34" charset="0"/>
                <a:ea typeface="M PLUS Rounded 1c"/>
              </a:rPr>
              <a:t>The 5th Annual Congress of Japan Society of Ultrasound in Obstetrics and Gynecology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E763C39-007F-5D44-2D6D-9480092CDD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251" y="4145774"/>
            <a:ext cx="5814749" cy="2350127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9712E265-B6BE-9D20-9116-206A9B29865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1509" y="3802108"/>
            <a:ext cx="5439240" cy="3028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568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229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祐華 山本</dc:creator>
  <cp:lastModifiedBy>Visionbridge91</cp:lastModifiedBy>
  <cp:revision>5</cp:revision>
  <dcterms:created xsi:type="dcterms:W3CDTF">2026-01-10T01:51:47Z</dcterms:created>
  <dcterms:modified xsi:type="dcterms:W3CDTF">2026-01-22T09:32:18Z</dcterms:modified>
</cp:coreProperties>
</file>