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6876D-9F2F-D465-208C-0E16856E8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015CC9-7C99-F541-7BFA-0CD52A1E6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156258-8696-698C-F2BA-BD8D8AD9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B61A09-1578-379F-B95C-92B684A4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D7E6A-C5FE-A3CA-DE84-AD1D175E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39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E2C19-C88B-FFA4-BFA1-122E62D85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BFC038-1ABF-D9B6-7963-D328E5F75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4F65B5-01DC-FCF2-7B45-5DB494313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A44E4-52B8-1258-A9DD-365496E3A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AF514F-5595-5B9A-FC3E-01196A9D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27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7A7A785-881F-7B43-7363-40B9D1959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709F9A-73CF-88B7-7118-C3D40F387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2929B-6406-9464-6F89-34D17D2FB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A6350F-656B-B5AF-3BA3-8FE9C462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2C59C1-C840-7E40-6EB8-A8556577C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9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453D18-EF4E-0398-08F0-5F40074C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3167BA-A6BA-D00D-A7D9-75C2488B11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45D9FB-24E8-A37D-707C-E40E06D4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F03DA3-B4CE-FC53-AAFB-083AA711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70C2B-5F7E-C7EE-BEF1-942CE3561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03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21E49-61B7-3A34-4244-EF496B0E0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832ED-9D0D-C558-480B-21F817CF8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61065E-A270-A806-9F02-00D872A34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4F8782-5084-2FFD-BA03-DFE2CA0C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D91741-083F-7D0A-3791-125E991E9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463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7D9CC6-B705-AB89-2D57-DAF694147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21BDAA4-294D-C9DF-47BD-83A3DC915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43B5E1B-50D9-B163-EEC9-BFB9A9DD2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607A32-253E-6710-567A-66FA950CF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DD484E0-5D7A-E91C-949E-8D06D201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354BEA-938A-21BA-2C14-42E01CE3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3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8272C1-4BB2-78E0-D174-99A005C23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040A5B-21EF-4A11-2CF2-039064CBCC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B5BADA-37DD-0036-7211-0845DFBCC1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4645B79-8B31-AC1E-03B0-5CCC468B33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9854106-B8E6-0BDE-2DCA-EDD6A9467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8E87897-0812-2082-C6A0-F1E8F8C8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09840CC-66BC-1454-8D70-80EBB224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0C40511-ABD6-7AF1-2D97-C8447FA18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58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FD6D99-7BF8-76F9-2C83-A72177D1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A5FBAE4-B779-7F63-B1F6-81F8B715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39B4D-74FE-0154-340E-5BE41D47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FA64F6-14C7-6569-9F8F-51E09CC8B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156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B0C251B-BF00-B898-B56F-AA821802F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9804271-798C-35B1-7938-D27EBF0C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108052-BDD6-6012-7B50-6D5055C35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27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E4C84B-56D4-E6F1-236C-E5827F450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8BC0AD-3C6F-ADBF-F6EF-05603A513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EB5CAFF-E5B5-9758-EF5D-04D07302A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7605045-80BF-D09F-0605-164FD7FC6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DA126D-B6DA-5DD6-674A-7CA3E886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509B04-3A3A-1B7C-5453-BACE9D06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8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122488-9C8E-652C-CEDA-A86A383CC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E7855BF-0EFA-8D2B-F4F8-CEC259BDC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24BF94-1CA6-D7CC-925B-F7C077AD1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FEF8E7-EEB1-F884-BAAD-A746EEB1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C20D66-FE01-C4F1-5B62-C8C68A9FF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B3784C-122D-E276-7D04-4C91F428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221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819E7D7-8F72-1FBB-350A-2780D6B16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1DEC2-5DD4-AEF9-C7DF-E512648E7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7588-7BA2-9888-10DD-A0D14B269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5C169-ABAF-42FC-BD1C-C0D27CD919B3}" type="datetimeFigureOut">
              <a:rPr kumimoji="1" lang="ja-JP" altLang="en-US" smtClean="0"/>
              <a:t>2026/1/26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DB0DD-6660-9DAD-30C2-546F48108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AF59D6-8E1F-4345-63D7-75133FC20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26893-E279-4D5F-BD09-D17A2DAC83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45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D547C0-6EED-5179-A3A8-822A5A8361BC}"/>
              </a:ext>
            </a:extLst>
          </p:cNvPr>
          <p:cNvSpPr txBox="1"/>
          <p:nvPr/>
        </p:nvSpPr>
        <p:spPr>
          <a:xfrm>
            <a:off x="807308" y="4410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No conflict of interest</a:t>
            </a:r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14594CB-03A6-BAB7-C238-B3C301F4F6AF}"/>
              </a:ext>
            </a:extLst>
          </p:cNvPr>
          <p:cNvSpPr/>
          <p:nvPr/>
        </p:nvSpPr>
        <p:spPr>
          <a:xfrm>
            <a:off x="1994070" y="1297032"/>
            <a:ext cx="7701349" cy="29879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C9E362-EF62-C28E-5704-AB8140D37C29}"/>
              </a:ext>
            </a:extLst>
          </p:cNvPr>
          <p:cNvSpPr txBox="1"/>
          <p:nvPr/>
        </p:nvSpPr>
        <p:spPr>
          <a:xfrm>
            <a:off x="2796744" y="159452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      The </a:t>
            </a:r>
            <a:r>
              <a:rPr lang="ja-JP" altLang="en-US" b="1" dirty="0"/>
              <a:t>５</a:t>
            </a:r>
            <a:r>
              <a:rPr lang="en-US" altLang="ja-JP" b="1" baseline="30000" dirty="0" err="1"/>
              <a:t>th</a:t>
            </a:r>
            <a:r>
              <a:rPr lang="en-US" altLang="ja-JP" b="1" dirty="0"/>
              <a:t> Annual Meeting of Japan Society of</a:t>
            </a:r>
          </a:p>
          <a:p>
            <a:r>
              <a:rPr lang="en-US" altLang="ja-JP" b="1" dirty="0"/>
              <a:t>Ultrasound in Obstetrics and Genecology </a:t>
            </a:r>
            <a:r>
              <a:rPr lang="ja-JP" altLang="en-US" b="1" dirty="0"/>
              <a:t>（</a:t>
            </a:r>
            <a:r>
              <a:rPr lang="en-US" altLang="ja-JP" b="1" dirty="0"/>
              <a:t>JSUOG</a:t>
            </a:r>
            <a:r>
              <a:rPr lang="ja-JP" altLang="en-US" b="1" dirty="0"/>
              <a:t>）</a:t>
            </a:r>
            <a:endParaRPr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8E5774-676F-6360-9E73-99037A0CB2D3}"/>
              </a:ext>
            </a:extLst>
          </p:cNvPr>
          <p:cNvSpPr txBox="1"/>
          <p:nvPr/>
        </p:nvSpPr>
        <p:spPr>
          <a:xfrm>
            <a:off x="4652317" y="2538347"/>
            <a:ext cx="26649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b="1" dirty="0"/>
              <a:t>COI</a:t>
            </a:r>
            <a:r>
              <a:rPr lang="ja-JP" altLang="en-US" sz="2400" b="1" dirty="0"/>
              <a:t>　</a:t>
            </a:r>
            <a:r>
              <a:rPr lang="en-US" altLang="ja-JP" sz="2400" b="1" dirty="0"/>
              <a:t>Disclosure</a:t>
            </a:r>
            <a:endParaRPr lang="ja-JP" altLang="en-US" sz="2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0266361-F8C1-D71A-2853-ADC2B82AEA49}"/>
              </a:ext>
            </a:extLst>
          </p:cNvPr>
          <p:cNvSpPr txBox="1"/>
          <p:nvPr/>
        </p:nvSpPr>
        <p:spPr>
          <a:xfrm>
            <a:off x="2777179" y="3429000"/>
            <a:ext cx="6876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Name of the Speaker:</a:t>
            </a:r>
            <a:endParaRPr lang="ja-JP" altLang="en-US" dirty="0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14CDA0D-7AE4-6C44-6C29-467AB5B9A1A8}"/>
              </a:ext>
            </a:extLst>
          </p:cNvPr>
          <p:cNvCxnSpPr>
            <a:cxnSpLocks/>
          </p:cNvCxnSpPr>
          <p:nvPr/>
        </p:nvCxnSpPr>
        <p:spPr>
          <a:xfrm>
            <a:off x="5296930" y="3790783"/>
            <a:ext cx="2982097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8D5F629-CFF9-CC13-0312-68B44C30C08C}"/>
              </a:ext>
            </a:extLst>
          </p:cNvPr>
          <p:cNvSpPr txBox="1"/>
          <p:nvPr/>
        </p:nvSpPr>
        <p:spPr>
          <a:xfrm>
            <a:off x="2331307" y="4771599"/>
            <a:ext cx="77682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1" dirty="0"/>
              <a:t>There are no </a:t>
            </a:r>
            <a:r>
              <a:rPr lang="en-US" altLang="ja-JP" b="1" dirty="0" err="1"/>
              <a:t>companies,etc</a:t>
            </a:r>
            <a:r>
              <a:rPr lang="en-US" altLang="ja-JP" b="1" dirty="0"/>
              <a:t>. in a relation of conflict of interest requiring disclosure in relation to the presentation. 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7041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51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Visionbridge</dc:creator>
  <cp:lastModifiedBy>ICEP 2026 Secretariat</cp:lastModifiedBy>
  <cp:revision>4</cp:revision>
  <dcterms:created xsi:type="dcterms:W3CDTF">2024-08-15T03:15:28Z</dcterms:created>
  <dcterms:modified xsi:type="dcterms:W3CDTF">2026-01-26T00:50:55Z</dcterms:modified>
</cp:coreProperties>
</file>