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199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4" d="100"/>
          <a:sy n="94" d="100"/>
        </p:scale>
        <p:origin x="1795" y="8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16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48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回日本小児遺伝学会学術集会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送付状</a:t>
            </a: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　関連学会テイクフリー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783651"/>
              </p:ext>
            </p:extLst>
          </p:nvPr>
        </p:nvGraphicFramePr>
        <p:xfrm>
          <a:off x="108743" y="960239"/>
          <a:ext cx="6946902" cy="42667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3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5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65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貴団体名・貴社名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21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21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15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61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〒</a:t>
                      </a:r>
                      <a:r>
                        <a:rPr lang="en-US" altLang="ja-JP" sz="1400" b="0" i="0" dirty="0">
                          <a:solidFill>
                            <a:srgbClr val="1F1F1F"/>
                          </a:solidFill>
                          <a:effectLst/>
                          <a:latin typeface="Arial" panose="020B0604020202020204" pitchFamily="34" charset="0"/>
                        </a:rPr>
                        <a:t>466-0064</a:t>
                      </a:r>
                      <a:r>
                        <a:rPr lang="ja-JP" altLang="en-US" sz="1400" b="0" i="0" dirty="0">
                          <a:solidFill>
                            <a:srgbClr val="1F1F1F"/>
                          </a:solidFill>
                          <a:effectLst/>
                          <a:latin typeface="Arial" panose="020B0604020202020204" pitchFamily="34" charset="0"/>
                        </a:rPr>
                        <a:t>　愛知県名古屋市昭和区鶴舞一丁目</a:t>
                      </a:r>
                      <a:r>
                        <a:rPr lang="en-US" altLang="ja-JP" sz="1400" b="0" i="0" dirty="0">
                          <a:solidFill>
                            <a:srgbClr val="1F1F1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ja-JP" altLang="en-US" sz="1400" b="0" i="0" dirty="0">
                          <a:solidFill>
                            <a:srgbClr val="1F1F1F"/>
                          </a:solidFill>
                          <a:effectLst/>
                          <a:latin typeface="Arial" panose="020B0604020202020204" pitchFamily="34" charset="0"/>
                        </a:rPr>
                        <a:t>番</a:t>
                      </a:r>
                      <a:r>
                        <a:rPr lang="en-US" altLang="ja-JP" sz="1400" b="0" i="0" dirty="0">
                          <a:solidFill>
                            <a:srgbClr val="1F1F1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r>
                        <a:rPr lang="ja-JP" altLang="en-US" sz="1400" b="0" i="0" dirty="0">
                          <a:solidFill>
                            <a:srgbClr val="1F1F1F"/>
                          </a:solidFill>
                          <a:effectLst/>
                          <a:latin typeface="Arial" panose="020B0604020202020204" pitchFamily="34" charset="0"/>
                        </a:rPr>
                        <a:t>号</a:t>
                      </a:r>
                      <a:endParaRPr lang="en-US" altLang="ja-JP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/>
                        <a:t>岡谷鋼機名古屋公会堂 主催者控室　</a:t>
                      </a:r>
                      <a:r>
                        <a:rPr lang="en-US" altLang="ja-JP" sz="1400" dirty="0"/>
                        <a:t>TEL 080-7896-3898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6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日（木）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18:00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20:00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必着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571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102</Words>
  <Application>Microsoft Office PowerPoint</Application>
  <PresentationFormat>B5 (ISO) 176x250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JCS_Kyushu</dc:creator>
  <cp:lastModifiedBy>Visionbridge90</cp:lastModifiedBy>
  <cp:revision>119</cp:revision>
  <cp:lastPrinted>2019-08-27T09:55:07Z</cp:lastPrinted>
  <dcterms:created xsi:type="dcterms:W3CDTF">2011-01-14T11:42:04Z</dcterms:created>
  <dcterms:modified xsi:type="dcterms:W3CDTF">2025-12-25T02:13:17Z</dcterms:modified>
</cp:coreProperties>
</file>