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94645"/>
  </p:normalViewPr>
  <p:slideViewPr>
    <p:cSldViewPr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48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回日本小児遺伝学会学術集会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645024"/>
            <a:ext cx="81359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利益相反に関する開示事項に則り開示します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BAD2867-129A-A729-DC63-D64E73495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3632" y="4334731"/>
            <a:ext cx="676875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（例）産学連携活動に係る受け入れ：　・・製薬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コンサルタント・指導料： ・・株式会社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講演料：　・・製薬　　　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原稿料：　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給与：・・製薬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株式保有・利益：　・・株式会社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役員報酬：　・・株式会社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特許使用料：　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一親等の親族勤務：・・製薬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3" name="テキスト ボックス 1">
            <a:extLst>
              <a:ext uri="{FF2B5EF4-FFF2-40B4-BE49-F238E27FC236}">
                <a16:creationId xmlns:a16="http://schemas.microsoft.com/office/drawing/2014/main" id="{911661A8-2075-2E0C-12B0-5D436CD2F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4777" y="6339959"/>
            <a:ext cx="50752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solidFill>
                  <a:srgbClr val="FF0000"/>
                </a:solidFill>
                <a:ea typeface="ＭＳ Ｐゴシック" charset="-128"/>
              </a:rPr>
              <a:t>※</a:t>
            </a:r>
            <a:r>
              <a:rPr lang="ja-JP" altLang="en-US" sz="1800" dirty="0">
                <a:solidFill>
                  <a:srgbClr val="FF0000"/>
                </a:solidFill>
                <a:ea typeface="ＭＳ Ｐゴシック" charset="-128"/>
              </a:rPr>
              <a:t>開示すべき内容のある項目のみ記載ください。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813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144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 W4</vt:lpstr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000 VB</cp:lastModifiedBy>
  <cp:revision>22</cp:revision>
  <dcterms:created xsi:type="dcterms:W3CDTF">2011-07-03T05:52:13Z</dcterms:created>
  <dcterms:modified xsi:type="dcterms:W3CDTF">2025-12-25T04:33:17Z</dcterms:modified>
</cp:coreProperties>
</file>