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4B89"/>
    <a:srgbClr val="FFF8EF"/>
    <a:srgbClr val="473D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6197" autoAdjust="0"/>
  </p:normalViewPr>
  <p:slideViewPr>
    <p:cSldViewPr snapToGrid="0" showGuides="1">
      <p:cViewPr varScale="1">
        <p:scale>
          <a:sx n="103" d="100"/>
          <a:sy n="103" d="100"/>
        </p:scale>
        <p:origin x="82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7502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2087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3947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6922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5058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2086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8349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945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517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8143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630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E6E73-7472-460D-977B-ED07526C063E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6362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5C3D70C-AFFB-4E51-8203-289C371585B6}"/>
              </a:ext>
            </a:extLst>
          </p:cNvPr>
          <p:cNvSpPr txBox="1"/>
          <p:nvPr/>
        </p:nvSpPr>
        <p:spPr>
          <a:xfrm>
            <a:off x="1744393" y="3100764"/>
            <a:ext cx="865163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ja-JP" altLang="en-US" sz="2100" dirty="0">
                <a:solidFill>
                  <a:prstClr val="white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演題発表に関連し、開示すべき利益相反関係にある企業などとして、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6852E56-09F3-48FC-8B10-ACDCC9E666C9}"/>
              </a:ext>
            </a:extLst>
          </p:cNvPr>
          <p:cNvSpPr/>
          <p:nvPr/>
        </p:nvSpPr>
        <p:spPr>
          <a:xfrm>
            <a:off x="365760" y="233239"/>
            <a:ext cx="11479237" cy="6391525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C643060E-1AD2-4066-9D1C-91976D25075F}"/>
              </a:ext>
            </a:extLst>
          </p:cNvPr>
          <p:cNvGrpSpPr/>
          <p:nvPr/>
        </p:nvGrpSpPr>
        <p:grpSpPr>
          <a:xfrm>
            <a:off x="1631851" y="733084"/>
            <a:ext cx="8947053" cy="2155863"/>
            <a:chOff x="627184" y="733083"/>
            <a:chExt cx="7833360" cy="2155863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02B1A791-500D-4396-90E0-9406B0BF1A4C}"/>
                </a:ext>
              </a:extLst>
            </p:cNvPr>
            <p:cNvSpPr txBox="1"/>
            <p:nvPr/>
          </p:nvSpPr>
          <p:spPr>
            <a:xfrm>
              <a:off x="1657335" y="956501"/>
              <a:ext cx="58011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/>
              <a:r>
                <a:rPr lang="ja-JP" altLang="en-US" sz="2400">
                  <a:solidFill>
                    <a:prstClr val="white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第６７回</a:t>
              </a:r>
              <a:r>
                <a:rPr lang="ja-JP" altLang="en-US" sz="2400" dirty="0">
                  <a:solidFill>
                    <a:prstClr val="white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日本母性衛生学会総会・学術集会</a:t>
              </a: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D62C1D7F-0370-41C2-853C-A89C28AD87E5}"/>
                </a:ext>
              </a:extLst>
            </p:cNvPr>
            <p:cNvSpPr txBox="1"/>
            <p:nvPr/>
          </p:nvSpPr>
          <p:spPr>
            <a:xfrm>
              <a:off x="1671403" y="1347388"/>
              <a:ext cx="580119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/>
              <a:r>
                <a:rPr lang="ja-JP" altLang="en-US" sz="4800" dirty="0">
                  <a:solidFill>
                    <a:prstClr val="white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利益相反の開示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C32063D-2720-467D-BB87-0ABEC6214AD2}"/>
                </a:ext>
              </a:extLst>
            </p:cNvPr>
            <p:cNvSpPr txBox="1"/>
            <p:nvPr/>
          </p:nvSpPr>
          <p:spPr>
            <a:xfrm>
              <a:off x="1643268" y="2191483"/>
              <a:ext cx="58011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/>
              <a:r>
                <a:rPr lang="ja-JP" altLang="en-US" sz="2400" dirty="0">
                  <a:solidFill>
                    <a:prstClr val="white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筆頭発表者名：　○○　○○</a:t>
              </a: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7EC339BB-53FF-4A24-B32C-AA24ED36A970}"/>
                </a:ext>
              </a:extLst>
            </p:cNvPr>
            <p:cNvSpPr/>
            <p:nvPr/>
          </p:nvSpPr>
          <p:spPr>
            <a:xfrm>
              <a:off x="627184" y="733083"/>
              <a:ext cx="7833360" cy="2155863"/>
            </a:xfrm>
            <a:prstGeom prst="rect">
              <a:avLst/>
            </a:prstGeom>
            <a:noFill/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ja-JP" altLang="en-US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endParaRPr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9002ADB-204B-4D4A-B563-00BC6BDCEAB1}"/>
              </a:ext>
            </a:extLst>
          </p:cNvPr>
          <p:cNvSpPr txBox="1"/>
          <p:nvPr/>
        </p:nvSpPr>
        <p:spPr>
          <a:xfrm>
            <a:off x="2011680" y="3641929"/>
            <a:ext cx="834214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ja-JP" altLang="en-US" sz="21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 役員・顧問職： </a:t>
            </a:r>
            <a:r>
              <a:rPr lang="en-US" altLang="ja-JP" sz="21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			</a:t>
            </a:r>
            <a:r>
              <a:rPr lang="ja-JP" altLang="en-US" sz="21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なし</a:t>
            </a:r>
          </a:p>
          <a:p>
            <a:pPr defTabSz="457200"/>
            <a:r>
              <a:rPr lang="ja-JP" altLang="en-US" sz="21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 株： </a:t>
            </a:r>
            <a:r>
              <a:rPr lang="en-US" altLang="ja-JP" sz="21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						</a:t>
            </a:r>
            <a:r>
              <a:rPr lang="ja-JP" altLang="en-US" sz="21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なし</a:t>
            </a:r>
          </a:p>
          <a:p>
            <a:pPr defTabSz="457200"/>
            <a:r>
              <a:rPr lang="ja-JP" altLang="en-US" sz="21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 特許使用料： </a:t>
            </a:r>
            <a:r>
              <a:rPr lang="en-US" altLang="ja-JP" sz="21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			</a:t>
            </a:r>
            <a:r>
              <a:rPr lang="ja-JP" altLang="en-US" sz="21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なし</a:t>
            </a:r>
          </a:p>
          <a:p>
            <a:pPr defTabSz="457200"/>
            <a:r>
              <a:rPr lang="ja-JP" altLang="en-US" sz="21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 講演料など： </a:t>
            </a:r>
            <a:r>
              <a:rPr lang="en-US" altLang="ja-JP" sz="21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			</a:t>
            </a:r>
            <a:r>
              <a:rPr lang="ja-JP" altLang="en-US" sz="21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なし</a:t>
            </a:r>
          </a:p>
          <a:p>
            <a:pPr defTabSz="457200"/>
            <a:r>
              <a:rPr lang="ja-JP" altLang="en-US" sz="21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 原稿料など： </a:t>
            </a:r>
            <a:r>
              <a:rPr lang="en-US" altLang="ja-JP" sz="21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			</a:t>
            </a:r>
            <a:r>
              <a:rPr lang="ja-JP" altLang="en-US" sz="21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なし</a:t>
            </a:r>
          </a:p>
          <a:p>
            <a:pPr defTabSz="457200"/>
            <a:r>
              <a:rPr lang="ja-JP" altLang="en-US" sz="21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 研究費：</a:t>
            </a:r>
            <a:r>
              <a:rPr lang="en-US" altLang="ja-JP" sz="21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					</a:t>
            </a:r>
            <a:r>
              <a:rPr lang="ja-JP" altLang="en-US" sz="21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○○製薬</a:t>
            </a:r>
          </a:p>
          <a:p>
            <a:pPr defTabSz="457200"/>
            <a:r>
              <a:rPr lang="ja-JP" altLang="en-US" sz="21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 奨学寄付金（奨励寄付金）： </a:t>
            </a:r>
            <a:r>
              <a:rPr lang="en-US" altLang="ja-JP" sz="21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</a:t>
            </a:r>
            <a:r>
              <a:rPr lang="ja-JP" altLang="en-US" sz="21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なし</a:t>
            </a:r>
          </a:p>
          <a:p>
            <a:pPr defTabSz="457200"/>
            <a:r>
              <a:rPr lang="ja-JP" altLang="en-US" sz="21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 その他報酬： </a:t>
            </a:r>
            <a:r>
              <a:rPr lang="en-US" altLang="ja-JP" sz="21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			</a:t>
            </a:r>
            <a:r>
              <a:rPr lang="ja-JP" altLang="en-US" sz="21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なし</a:t>
            </a:r>
          </a:p>
        </p:txBody>
      </p:sp>
    </p:spTree>
    <p:extLst>
      <p:ext uri="{BB962C8B-B14F-4D97-AF65-F5344CB8AC3E}">
        <p14:creationId xmlns:p14="http://schemas.microsoft.com/office/powerpoint/2010/main" val="393874873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128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ＭＳ Ｐゴシック</vt:lpstr>
      <vt:lpstr>Arial</vt:lpstr>
      <vt:lpstr>Calibri</vt:lpstr>
      <vt:lpstr>Calibri Light</vt:lpstr>
      <vt:lpstr>1_Office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chi-tamaki</dc:creator>
  <cp:lastModifiedBy>Visionbridge90</cp:lastModifiedBy>
  <cp:revision>23</cp:revision>
  <dcterms:created xsi:type="dcterms:W3CDTF">2022-09-06T03:22:03Z</dcterms:created>
  <dcterms:modified xsi:type="dcterms:W3CDTF">2026-01-21T00:47:18Z</dcterms:modified>
</cp:coreProperties>
</file>