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4B89"/>
    <a:srgbClr val="FFF8EF"/>
    <a:srgbClr val="473D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391" autoAdjust="0"/>
  </p:normalViewPr>
  <p:slideViewPr>
    <p:cSldViewPr snapToGrid="0" showGuides="1">
      <p:cViewPr varScale="1">
        <p:scale>
          <a:sx n="71" d="100"/>
          <a:sy n="71" d="100"/>
        </p:scale>
        <p:origin x="48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50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08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94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92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05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08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3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94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51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14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63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E6E73-7472-460D-977B-ED07526C063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36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C3D70C-AFFB-4E51-8203-289C371585B6}"/>
              </a:ext>
            </a:extLst>
          </p:cNvPr>
          <p:cNvSpPr txBox="1"/>
          <p:nvPr/>
        </p:nvSpPr>
        <p:spPr>
          <a:xfrm>
            <a:off x="1744393" y="3100764"/>
            <a:ext cx="8651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演題発表に関連し、開示すべき利益相反関係にある企業などとして、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852E56-09F3-48FC-8B10-ACDCC9E666C9}"/>
              </a:ext>
            </a:extLst>
          </p:cNvPr>
          <p:cNvSpPr/>
          <p:nvPr/>
        </p:nvSpPr>
        <p:spPr>
          <a:xfrm>
            <a:off x="365760" y="233239"/>
            <a:ext cx="11479237" cy="639152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643060E-1AD2-4066-9D1C-91976D25075F}"/>
              </a:ext>
            </a:extLst>
          </p:cNvPr>
          <p:cNvGrpSpPr/>
          <p:nvPr/>
        </p:nvGrpSpPr>
        <p:grpSpPr>
          <a:xfrm>
            <a:off x="1631851" y="733084"/>
            <a:ext cx="8947053" cy="2155863"/>
            <a:chOff x="627184" y="733083"/>
            <a:chExt cx="7833360" cy="2155863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02B1A791-500D-4396-90E0-9406B0BF1A4C}"/>
                </a:ext>
              </a:extLst>
            </p:cNvPr>
            <p:cNvSpPr txBox="1"/>
            <p:nvPr/>
          </p:nvSpPr>
          <p:spPr>
            <a:xfrm>
              <a:off x="1657335" y="956501"/>
              <a:ext cx="58011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24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第６５回日本母性衛生学会総会・学術集会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D62C1D7F-0370-41C2-853C-A89C28AD87E5}"/>
                </a:ext>
              </a:extLst>
            </p:cNvPr>
            <p:cNvSpPr txBox="1"/>
            <p:nvPr/>
          </p:nvSpPr>
          <p:spPr>
            <a:xfrm>
              <a:off x="1671403" y="1347388"/>
              <a:ext cx="58011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48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利益相反の開示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C32063D-2720-467D-BB87-0ABEC6214AD2}"/>
                </a:ext>
              </a:extLst>
            </p:cNvPr>
            <p:cNvSpPr txBox="1"/>
            <p:nvPr/>
          </p:nvSpPr>
          <p:spPr>
            <a:xfrm>
              <a:off x="1643268" y="2191483"/>
              <a:ext cx="58011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24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筆頭発表者名：　○○　○○</a:t>
              </a: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7EC339BB-53FF-4A24-B32C-AA24ED36A970}"/>
                </a:ext>
              </a:extLst>
            </p:cNvPr>
            <p:cNvSpPr/>
            <p:nvPr/>
          </p:nvSpPr>
          <p:spPr>
            <a:xfrm>
              <a:off x="627184" y="733083"/>
              <a:ext cx="7833360" cy="2155863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9002ADB-204B-4D4A-B563-00BC6BDCEAB1}"/>
              </a:ext>
            </a:extLst>
          </p:cNvPr>
          <p:cNvSpPr txBox="1"/>
          <p:nvPr/>
        </p:nvSpPr>
        <p:spPr>
          <a:xfrm>
            <a:off x="2011680" y="3641929"/>
            <a:ext cx="8342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 役員・顧問職：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 株：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 特許使用料：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 講演料など：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 原稿料など：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 研究費：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 奨学寄付金（奨励寄付金）：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 その他報酬：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3938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128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chi-tamaki</dc:creator>
  <cp:lastModifiedBy>Motoko Nasu</cp:lastModifiedBy>
  <cp:revision>21</cp:revision>
  <dcterms:created xsi:type="dcterms:W3CDTF">2022-09-06T03:22:03Z</dcterms:created>
  <dcterms:modified xsi:type="dcterms:W3CDTF">2024-08-30T02:38:32Z</dcterms:modified>
</cp:coreProperties>
</file>