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104542" indent="43774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209599" indent="8703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314656" indent="130291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419713" indent="17355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741578" algn="l" defTabSz="296631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889894" algn="l" defTabSz="296631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1038210" algn="l" defTabSz="296631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1186525" algn="l" defTabSz="296631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AEAEA"/>
    <a:srgbClr val="CCECFF"/>
    <a:srgbClr val="CCFFFF"/>
    <a:srgbClr val="0000FF"/>
    <a:srgbClr val="FFFFFF"/>
    <a:srgbClr val="0000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3288" y="168"/>
      </p:cViewPr>
      <p:guideLst>
        <p:guide orient="horz" pos="3120"/>
        <p:guide pos="216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E395479-74E8-CFD8-ADF4-D724162ABB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8FEC393-FCF4-3960-7210-5B8A1BA120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51163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7A0EF108-5607-4F38-93D7-573C59D89155}" type="datetimeFigureOut">
              <a:rPr lang="ja-JP" altLang="en-US"/>
              <a:pPr>
                <a:defRPr/>
              </a:pPr>
              <a:t>2025/5/13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65D2344F-E745-F6FE-3E8F-E7606ABE01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E0E59F8-01A3-04FE-5912-E79368A2F5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51163" cy="496887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5AC9381-7877-4A29-9E8A-6ACF67EBAB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53B6074-EBA6-FEDF-1919-74FE5F694B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9E1C82A5-7621-E5BD-E104-C91591A7158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51163" cy="496888"/>
          </a:xfrm>
          <a:prstGeom prst="rect">
            <a:avLst/>
          </a:prstGeom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0C245C7B-203F-4DC6-8BA5-793388353C18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2941D4D9-ABB2-7551-7569-E7263EFE9D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559" tIns="45779" rIns="91559" bIns="4577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19EFFEA-80BE-0B33-E09A-1396DCCDA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1A6B169-0335-629C-7D49-240A6EC6F3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2E14C0A-7F2D-5356-1272-150497D3D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51163" cy="496887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FDB555-3BA7-4B2B-BD45-EBE047E8D9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260" kern="1200">
        <a:solidFill>
          <a:schemeClr val="tx1"/>
        </a:solidFill>
        <a:latin typeface="+mn-lt"/>
        <a:ea typeface="+mn-ea"/>
        <a:cs typeface="ＭＳ Ｐゴシック" pitchFamily="-112" charset="-128"/>
      </a:defRPr>
    </a:lvl1pPr>
    <a:lvl2pPr marL="104542" algn="l" rtl="0" eaLnBrk="0" fontAlgn="base" hangingPunct="0">
      <a:spcBef>
        <a:spcPct val="30000"/>
      </a:spcBef>
      <a:spcAft>
        <a:spcPct val="0"/>
      </a:spcAft>
      <a:defRPr kumimoji="1" sz="260" kern="1200">
        <a:solidFill>
          <a:schemeClr val="tx1"/>
        </a:solidFill>
        <a:latin typeface="+mn-lt"/>
        <a:ea typeface="+mn-ea"/>
        <a:cs typeface="+mn-cs"/>
      </a:defRPr>
    </a:lvl2pPr>
    <a:lvl3pPr marL="209599" algn="l" rtl="0" eaLnBrk="0" fontAlgn="base" hangingPunct="0">
      <a:spcBef>
        <a:spcPct val="30000"/>
      </a:spcBef>
      <a:spcAft>
        <a:spcPct val="0"/>
      </a:spcAft>
      <a:defRPr kumimoji="1" sz="260" kern="1200">
        <a:solidFill>
          <a:schemeClr val="tx1"/>
        </a:solidFill>
        <a:latin typeface="+mn-lt"/>
        <a:ea typeface="+mn-ea"/>
        <a:cs typeface="+mn-cs"/>
      </a:defRPr>
    </a:lvl3pPr>
    <a:lvl4pPr marL="314656" algn="l" rtl="0" eaLnBrk="0" fontAlgn="base" hangingPunct="0">
      <a:spcBef>
        <a:spcPct val="30000"/>
      </a:spcBef>
      <a:spcAft>
        <a:spcPct val="0"/>
      </a:spcAft>
      <a:defRPr kumimoji="1" sz="260" kern="1200">
        <a:solidFill>
          <a:schemeClr val="tx1"/>
        </a:solidFill>
        <a:latin typeface="+mn-lt"/>
        <a:ea typeface="+mn-ea"/>
        <a:cs typeface="+mn-cs"/>
      </a:defRPr>
    </a:lvl4pPr>
    <a:lvl5pPr marL="419713" algn="l" rtl="0" eaLnBrk="0" fontAlgn="base" hangingPunct="0">
      <a:spcBef>
        <a:spcPct val="30000"/>
      </a:spcBef>
      <a:spcAft>
        <a:spcPct val="0"/>
      </a:spcAft>
      <a:defRPr kumimoji="1" sz="260" kern="1200">
        <a:solidFill>
          <a:schemeClr val="tx1"/>
        </a:solidFill>
        <a:latin typeface="+mn-lt"/>
        <a:ea typeface="+mn-ea"/>
        <a:cs typeface="+mn-cs"/>
      </a:defRPr>
    </a:lvl5pPr>
    <a:lvl6pPr marL="524741" algn="l" defTabSz="209896" rtl="0" eaLnBrk="1" latinLnBrk="0" hangingPunct="1">
      <a:defRPr kumimoji="1" sz="260" kern="1200">
        <a:solidFill>
          <a:schemeClr val="tx1"/>
        </a:solidFill>
        <a:latin typeface="+mn-lt"/>
        <a:ea typeface="+mn-ea"/>
        <a:cs typeface="+mn-cs"/>
      </a:defRPr>
    </a:lvl6pPr>
    <a:lvl7pPr marL="629689" algn="l" defTabSz="209896" rtl="0" eaLnBrk="1" latinLnBrk="0" hangingPunct="1">
      <a:defRPr kumimoji="1" sz="260" kern="1200">
        <a:solidFill>
          <a:schemeClr val="tx1"/>
        </a:solidFill>
        <a:latin typeface="+mn-lt"/>
        <a:ea typeface="+mn-ea"/>
        <a:cs typeface="+mn-cs"/>
      </a:defRPr>
    </a:lvl7pPr>
    <a:lvl8pPr marL="734637" algn="l" defTabSz="209896" rtl="0" eaLnBrk="1" latinLnBrk="0" hangingPunct="1">
      <a:defRPr kumimoji="1" sz="260" kern="1200">
        <a:solidFill>
          <a:schemeClr val="tx1"/>
        </a:solidFill>
        <a:latin typeface="+mn-lt"/>
        <a:ea typeface="+mn-ea"/>
        <a:cs typeface="+mn-cs"/>
      </a:defRPr>
    </a:lvl8pPr>
    <a:lvl9pPr marL="839585" algn="l" defTabSz="209896" rtl="0" eaLnBrk="1" latinLnBrk="0" hangingPunct="1">
      <a:defRPr kumimoji="1" sz="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8985D20D-DF83-3651-A49A-9357AB4FC2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12963" y="746125"/>
            <a:ext cx="25812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7E9D06F1-1216-4401-CE4E-A5F8F5D08C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0E4D344-B82C-3B3D-E664-8E8185BB75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5B3C015-B6D7-4828-8612-E9B72754B42E}" type="slidenum">
              <a:rPr lang="en-US" altLang="ja-JP" sz="12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467" y="3077332"/>
            <a:ext cx="5829066" cy="212350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574" y="5613400"/>
            <a:ext cx="4800852" cy="2531656"/>
          </a:xfrm>
        </p:spPr>
        <p:txBody>
          <a:bodyPr/>
          <a:lstStyle>
            <a:lvl1pPr marL="0" indent="0" algn="ctr">
              <a:buNone/>
              <a:defRPr/>
            </a:lvl1pPr>
            <a:lvl2pPr marL="103751" indent="0" algn="ctr">
              <a:buNone/>
              <a:defRPr/>
            </a:lvl2pPr>
            <a:lvl3pPr marL="207502" indent="0" algn="ctr">
              <a:buNone/>
              <a:defRPr/>
            </a:lvl3pPr>
            <a:lvl4pPr marL="311253" indent="0" algn="ctr">
              <a:buNone/>
              <a:defRPr/>
            </a:lvl4pPr>
            <a:lvl5pPr marL="415005" indent="0" algn="ctr">
              <a:buNone/>
              <a:defRPr/>
            </a:lvl5pPr>
            <a:lvl6pPr marL="518756" indent="0" algn="ctr">
              <a:buNone/>
              <a:defRPr/>
            </a:lvl6pPr>
            <a:lvl7pPr marL="622507" indent="0" algn="ctr">
              <a:buNone/>
              <a:defRPr/>
            </a:lvl7pPr>
            <a:lvl8pPr marL="726258" indent="0" algn="ctr">
              <a:buNone/>
              <a:defRPr/>
            </a:lvl8pPr>
            <a:lvl9pPr marL="830009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F4746-B822-214A-C78F-0407CBBC3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00FF9-10CA-425D-81D8-1BAF84882B2A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21CD6-D5D4-C412-BBB7-E2A37CF28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DD5CAD-2E90-4539-AD9E-754668FF4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BE4CA-C982-4A2E-9B10-B8F4C0118F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84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939845-EF0A-0114-8DBC-94F94DC84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E5CA9-797B-486C-BF92-CA92ED065142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8176D-212F-587E-B676-E9E67DCAA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C6A286-9964-4490-57F4-071302903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83D6C-4FCE-460A-BED4-57C924F044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77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221" y="396755"/>
            <a:ext cx="1543041" cy="845209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738" y="396755"/>
            <a:ext cx="4594921" cy="845209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392A51-5BCC-CBFB-EDA2-789FE50D3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7E5F6-C3A3-41AC-BDE3-B1C8E32D56AE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3B219D-3F03-E505-6BC8-75332EE46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6EBF3C-26E0-8CCE-3E26-3E14832A9F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323D3-5141-4151-B623-0D4F656EC9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264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789D0E-EB2D-DBFE-67B1-A23A6A03C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C7F1D-8EE5-463D-BBB3-97352ACFBB08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5667A4-9795-0609-74A3-DB95A7938F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58791C-7917-9148-BB93-1A82BC6D98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D0334-436F-445A-BC91-FA8DE5977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14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828" y="6365359"/>
            <a:ext cx="5829066" cy="1967595"/>
          </a:xfrm>
        </p:spPr>
        <p:txBody>
          <a:bodyPr anchor="t"/>
          <a:lstStyle>
            <a:lvl1pPr algn="l">
              <a:defRPr sz="898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828" y="4198467"/>
            <a:ext cx="5829066" cy="2166892"/>
          </a:xfrm>
        </p:spPr>
        <p:txBody>
          <a:bodyPr anchor="b"/>
          <a:lstStyle>
            <a:lvl1pPr marL="0" indent="0">
              <a:buNone/>
              <a:defRPr sz="449"/>
            </a:lvl1pPr>
            <a:lvl2pPr marL="103751" indent="0">
              <a:buNone/>
              <a:defRPr sz="417"/>
            </a:lvl2pPr>
            <a:lvl3pPr marL="207502" indent="0">
              <a:buNone/>
              <a:defRPr sz="353"/>
            </a:lvl3pPr>
            <a:lvl4pPr marL="311253" indent="0">
              <a:buNone/>
              <a:defRPr sz="321"/>
            </a:lvl4pPr>
            <a:lvl5pPr marL="415005" indent="0">
              <a:buNone/>
              <a:defRPr sz="321"/>
            </a:lvl5pPr>
            <a:lvl6pPr marL="518756" indent="0">
              <a:buNone/>
              <a:defRPr sz="321"/>
            </a:lvl6pPr>
            <a:lvl7pPr marL="622507" indent="0">
              <a:buNone/>
              <a:defRPr sz="321"/>
            </a:lvl7pPr>
            <a:lvl8pPr marL="726258" indent="0">
              <a:buNone/>
              <a:defRPr sz="321"/>
            </a:lvl8pPr>
            <a:lvl9pPr marL="830009" indent="0">
              <a:buNone/>
              <a:defRPr sz="32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FA1D65-ECAE-0A9F-7594-7180C7FF4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75283-635D-46FA-A44E-0BDD2A4CC3C3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A02C5E-F1FB-F21F-1130-08C9101FB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1A9EAF-05FF-4B92-F2A9-4C9962114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1CA2-ED69-4240-A019-FA612D9321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950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738" y="2311400"/>
            <a:ext cx="3068801" cy="6537445"/>
          </a:xfrm>
        </p:spPr>
        <p:txBody>
          <a:bodyPr/>
          <a:lstStyle>
            <a:lvl1pPr>
              <a:defRPr sz="641"/>
            </a:lvl1pPr>
            <a:lvl2pPr>
              <a:defRPr sz="545"/>
            </a:lvl2pPr>
            <a:lvl3pPr>
              <a:defRPr sz="449"/>
            </a:lvl3pPr>
            <a:lvl4pPr>
              <a:defRPr sz="417"/>
            </a:lvl4pPr>
            <a:lvl5pPr>
              <a:defRPr sz="417"/>
            </a:lvl5pPr>
            <a:lvl6pPr>
              <a:defRPr sz="417"/>
            </a:lvl6pPr>
            <a:lvl7pPr>
              <a:defRPr sz="417"/>
            </a:lvl7pPr>
            <a:lvl8pPr>
              <a:defRPr sz="417"/>
            </a:lvl8pPr>
            <a:lvl9pPr>
              <a:defRPr sz="41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46101" y="2311400"/>
            <a:ext cx="3069161" cy="6537445"/>
          </a:xfrm>
        </p:spPr>
        <p:txBody>
          <a:bodyPr/>
          <a:lstStyle>
            <a:lvl1pPr>
              <a:defRPr sz="641"/>
            </a:lvl1pPr>
            <a:lvl2pPr>
              <a:defRPr sz="545"/>
            </a:lvl2pPr>
            <a:lvl3pPr>
              <a:defRPr sz="449"/>
            </a:lvl3pPr>
            <a:lvl4pPr>
              <a:defRPr sz="417"/>
            </a:lvl4pPr>
            <a:lvl5pPr>
              <a:defRPr sz="417"/>
            </a:lvl5pPr>
            <a:lvl6pPr>
              <a:defRPr sz="417"/>
            </a:lvl6pPr>
            <a:lvl7pPr>
              <a:defRPr sz="417"/>
            </a:lvl7pPr>
            <a:lvl8pPr>
              <a:defRPr sz="417"/>
            </a:lvl8pPr>
            <a:lvl9pPr>
              <a:defRPr sz="41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2251D-2850-A739-9A41-2CE77F60B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B9643-E191-4AE0-BE66-8002D45217DF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00DA30-2F9F-AB94-7D84-269A933BB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90FF2F-F828-70CE-0338-D815D13E4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B0A49-91FD-4EF4-8DF5-33F8762C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5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738" y="2217267"/>
            <a:ext cx="3030279" cy="924045"/>
          </a:xfrm>
        </p:spPr>
        <p:txBody>
          <a:bodyPr anchor="b"/>
          <a:lstStyle>
            <a:lvl1pPr marL="0" indent="0">
              <a:buNone/>
              <a:defRPr sz="545" b="1"/>
            </a:lvl1pPr>
            <a:lvl2pPr marL="103751" indent="0">
              <a:buNone/>
              <a:defRPr sz="449" b="1"/>
            </a:lvl2pPr>
            <a:lvl3pPr marL="207502" indent="0">
              <a:buNone/>
              <a:defRPr sz="417" b="1"/>
            </a:lvl3pPr>
            <a:lvl4pPr marL="311253" indent="0">
              <a:buNone/>
              <a:defRPr sz="353" b="1"/>
            </a:lvl4pPr>
            <a:lvl5pPr marL="415005" indent="0">
              <a:buNone/>
              <a:defRPr sz="353" b="1"/>
            </a:lvl5pPr>
            <a:lvl6pPr marL="518756" indent="0">
              <a:buNone/>
              <a:defRPr sz="353" b="1"/>
            </a:lvl6pPr>
            <a:lvl7pPr marL="622507" indent="0">
              <a:buNone/>
              <a:defRPr sz="353" b="1"/>
            </a:lvl7pPr>
            <a:lvl8pPr marL="726258" indent="0">
              <a:buNone/>
              <a:defRPr sz="353" b="1"/>
            </a:lvl8pPr>
            <a:lvl9pPr marL="830009" indent="0">
              <a:buNone/>
              <a:defRPr sz="35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738" y="3141313"/>
            <a:ext cx="3030279" cy="5707533"/>
          </a:xfrm>
        </p:spPr>
        <p:txBody>
          <a:bodyPr/>
          <a:lstStyle>
            <a:lvl1pPr>
              <a:defRPr sz="545"/>
            </a:lvl1pPr>
            <a:lvl2pPr>
              <a:defRPr sz="449"/>
            </a:lvl2pPr>
            <a:lvl3pPr>
              <a:defRPr sz="417"/>
            </a:lvl3pPr>
            <a:lvl4pPr>
              <a:defRPr sz="353"/>
            </a:lvl4pPr>
            <a:lvl5pPr>
              <a:defRPr sz="353"/>
            </a:lvl5pPr>
            <a:lvl6pPr>
              <a:defRPr sz="353"/>
            </a:lvl6pPr>
            <a:lvl7pPr>
              <a:defRPr sz="353"/>
            </a:lvl7pPr>
            <a:lvl8pPr>
              <a:defRPr sz="353"/>
            </a:lvl8pPr>
            <a:lvl9pPr>
              <a:defRPr sz="35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903" y="2217267"/>
            <a:ext cx="3031359" cy="924045"/>
          </a:xfrm>
        </p:spPr>
        <p:txBody>
          <a:bodyPr anchor="b"/>
          <a:lstStyle>
            <a:lvl1pPr marL="0" indent="0">
              <a:buNone/>
              <a:defRPr sz="545" b="1"/>
            </a:lvl1pPr>
            <a:lvl2pPr marL="103751" indent="0">
              <a:buNone/>
              <a:defRPr sz="449" b="1"/>
            </a:lvl2pPr>
            <a:lvl3pPr marL="207502" indent="0">
              <a:buNone/>
              <a:defRPr sz="417" b="1"/>
            </a:lvl3pPr>
            <a:lvl4pPr marL="311253" indent="0">
              <a:buNone/>
              <a:defRPr sz="353" b="1"/>
            </a:lvl4pPr>
            <a:lvl5pPr marL="415005" indent="0">
              <a:buNone/>
              <a:defRPr sz="353" b="1"/>
            </a:lvl5pPr>
            <a:lvl6pPr marL="518756" indent="0">
              <a:buNone/>
              <a:defRPr sz="353" b="1"/>
            </a:lvl6pPr>
            <a:lvl7pPr marL="622507" indent="0">
              <a:buNone/>
              <a:defRPr sz="353" b="1"/>
            </a:lvl7pPr>
            <a:lvl8pPr marL="726258" indent="0">
              <a:buNone/>
              <a:defRPr sz="353" b="1"/>
            </a:lvl8pPr>
            <a:lvl9pPr marL="830009" indent="0">
              <a:buNone/>
              <a:defRPr sz="35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903" y="3141313"/>
            <a:ext cx="3031359" cy="5707533"/>
          </a:xfrm>
        </p:spPr>
        <p:txBody>
          <a:bodyPr/>
          <a:lstStyle>
            <a:lvl1pPr>
              <a:defRPr sz="545"/>
            </a:lvl1pPr>
            <a:lvl2pPr>
              <a:defRPr sz="449"/>
            </a:lvl2pPr>
            <a:lvl3pPr>
              <a:defRPr sz="417"/>
            </a:lvl3pPr>
            <a:lvl4pPr>
              <a:defRPr sz="353"/>
            </a:lvl4pPr>
            <a:lvl5pPr>
              <a:defRPr sz="353"/>
            </a:lvl5pPr>
            <a:lvl6pPr>
              <a:defRPr sz="353"/>
            </a:lvl6pPr>
            <a:lvl7pPr>
              <a:defRPr sz="353"/>
            </a:lvl7pPr>
            <a:lvl8pPr>
              <a:defRPr sz="353"/>
            </a:lvl8pPr>
            <a:lvl9pPr>
              <a:defRPr sz="35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C18737-DA05-F22B-DACE-8230CA6A66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C37C7-6C34-4C65-855B-B4BDE001ACB2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E6500A-1B10-3ECE-D370-0E09BBA05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2C8C843-2A3C-74E7-916F-1F28D9463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761C9-D853-4D65-BFBF-DA0093F184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67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70EDE5-9736-06C5-CBC7-9A4687B0F7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D4171-3219-45B0-889C-0A2D9F872186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7121DB-0CA3-81B6-0C12-470BED069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1D6C87-7F9B-1C57-5BD1-AD5685B64E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F0824-DFDD-4D51-AB0C-87ADB34CFB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1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8EE0F59-37EB-7F1C-8CB2-2CB7B05856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77274-F773-4E8A-B42B-BC0C341A4D63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F93C02-C1B7-EDAA-0808-5F50F22B1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019759-96F8-88F0-6943-00297B3FA0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D130A-654A-45BC-9DBD-795E36BCD2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231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738" y="394549"/>
            <a:ext cx="2256239" cy="1678210"/>
          </a:xfrm>
        </p:spPr>
        <p:txBody>
          <a:bodyPr anchor="b"/>
          <a:lstStyle>
            <a:lvl1pPr algn="l">
              <a:defRPr sz="449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421" y="394549"/>
            <a:ext cx="3833841" cy="8454297"/>
          </a:xfrm>
        </p:spPr>
        <p:txBody>
          <a:bodyPr/>
          <a:lstStyle>
            <a:lvl1pPr>
              <a:defRPr sz="738"/>
            </a:lvl1pPr>
            <a:lvl2pPr>
              <a:defRPr sz="641"/>
            </a:lvl2pPr>
            <a:lvl3pPr>
              <a:defRPr sz="545"/>
            </a:lvl3pPr>
            <a:lvl4pPr>
              <a:defRPr sz="449"/>
            </a:lvl4pPr>
            <a:lvl5pPr>
              <a:defRPr sz="449"/>
            </a:lvl5pPr>
            <a:lvl6pPr>
              <a:defRPr sz="449"/>
            </a:lvl6pPr>
            <a:lvl7pPr>
              <a:defRPr sz="449"/>
            </a:lvl7pPr>
            <a:lvl8pPr>
              <a:defRPr sz="449"/>
            </a:lvl8pPr>
            <a:lvl9pPr>
              <a:defRPr sz="449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738" y="2072759"/>
            <a:ext cx="2256239" cy="6776086"/>
          </a:xfrm>
        </p:spPr>
        <p:txBody>
          <a:bodyPr/>
          <a:lstStyle>
            <a:lvl1pPr marL="0" indent="0">
              <a:buNone/>
              <a:defRPr sz="321"/>
            </a:lvl1pPr>
            <a:lvl2pPr marL="103751" indent="0">
              <a:buNone/>
              <a:defRPr sz="257"/>
            </a:lvl2pPr>
            <a:lvl3pPr marL="207502" indent="0">
              <a:buNone/>
              <a:defRPr sz="224"/>
            </a:lvl3pPr>
            <a:lvl4pPr marL="311253" indent="0">
              <a:buNone/>
              <a:defRPr sz="192"/>
            </a:lvl4pPr>
            <a:lvl5pPr marL="415005" indent="0">
              <a:buNone/>
              <a:defRPr sz="192"/>
            </a:lvl5pPr>
            <a:lvl6pPr marL="518756" indent="0">
              <a:buNone/>
              <a:defRPr sz="192"/>
            </a:lvl6pPr>
            <a:lvl7pPr marL="622507" indent="0">
              <a:buNone/>
              <a:defRPr sz="192"/>
            </a:lvl7pPr>
            <a:lvl8pPr marL="726258" indent="0">
              <a:buNone/>
              <a:defRPr sz="192"/>
            </a:lvl8pPr>
            <a:lvl9pPr marL="830009" indent="0">
              <a:buNone/>
              <a:defRPr sz="1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B864C7-859E-FEF2-E569-1644CD4A43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A486F-1FE7-4A10-BE44-71A6129EC045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D1E098-05C5-A68E-4674-3952F3FF8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CE8D-A242-9561-5412-FF9456AB7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06A2-CDB4-4790-8FBB-854E4DE1A4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216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311" y="6934200"/>
            <a:ext cx="4114656" cy="818514"/>
          </a:xfrm>
        </p:spPr>
        <p:txBody>
          <a:bodyPr anchor="b"/>
          <a:lstStyle>
            <a:lvl1pPr algn="l">
              <a:defRPr sz="449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311" y="885069"/>
            <a:ext cx="4114656" cy="5943600"/>
          </a:xfrm>
        </p:spPr>
        <p:txBody>
          <a:bodyPr/>
          <a:lstStyle>
            <a:lvl1pPr marL="0" indent="0">
              <a:buNone/>
              <a:defRPr sz="738"/>
            </a:lvl1pPr>
            <a:lvl2pPr marL="103751" indent="0">
              <a:buNone/>
              <a:defRPr sz="641"/>
            </a:lvl2pPr>
            <a:lvl3pPr marL="207502" indent="0">
              <a:buNone/>
              <a:defRPr sz="545"/>
            </a:lvl3pPr>
            <a:lvl4pPr marL="311253" indent="0">
              <a:buNone/>
              <a:defRPr sz="449"/>
            </a:lvl4pPr>
            <a:lvl5pPr marL="415005" indent="0">
              <a:buNone/>
              <a:defRPr sz="449"/>
            </a:lvl5pPr>
            <a:lvl6pPr marL="518756" indent="0">
              <a:buNone/>
              <a:defRPr sz="449"/>
            </a:lvl6pPr>
            <a:lvl7pPr marL="622507" indent="0">
              <a:buNone/>
              <a:defRPr sz="449"/>
            </a:lvl7pPr>
            <a:lvl8pPr marL="726258" indent="0">
              <a:buNone/>
              <a:defRPr sz="449"/>
            </a:lvl8pPr>
            <a:lvl9pPr marL="830009" indent="0">
              <a:buNone/>
              <a:defRPr sz="44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311" y="7752714"/>
            <a:ext cx="4114656" cy="1162686"/>
          </a:xfrm>
        </p:spPr>
        <p:txBody>
          <a:bodyPr/>
          <a:lstStyle>
            <a:lvl1pPr marL="0" indent="0">
              <a:buNone/>
              <a:defRPr sz="321"/>
            </a:lvl1pPr>
            <a:lvl2pPr marL="103751" indent="0">
              <a:buNone/>
              <a:defRPr sz="257"/>
            </a:lvl2pPr>
            <a:lvl3pPr marL="207502" indent="0">
              <a:buNone/>
              <a:defRPr sz="224"/>
            </a:lvl3pPr>
            <a:lvl4pPr marL="311253" indent="0">
              <a:buNone/>
              <a:defRPr sz="192"/>
            </a:lvl4pPr>
            <a:lvl5pPr marL="415005" indent="0">
              <a:buNone/>
              <a:defRPr sz="192"/>
            </a:lvl5pPr>
            <a:lvl6pPr marL="518756" indent="0">
              <a:buNone/>
              <a:defRPr sz="192"/>
            </a:lvl6pPr>
            <a:lvl7pPr marL="622507" indent="0">
              <a:buNone/>
              <a:defRPr sz="192"/>
            </a:lvl7pPr>
            <a:lvl8pPr marL="726258" indent="0">
              <a:buNone/>
              <a:defRPr sz="192"/>
            </a:lvl8pPr>
            <a:lvl9pPr marL="830009" indent="0">
              <a:buNone/>
              <a:defRPr sz="1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0EDE8-5E6F-E518-7EF8-8867E640A2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74E72-E885-4306-8C53-A93239C70F2F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4C6E05-40D9-4A84-081C-C2B195BE7B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9827F9-93D3-265D-0BC8-F56F3D117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46F4B-99B4-4D81-8638-202E6CD8F9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13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72708DA-4B2C-A8BA-365A-0ED03543D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595" y="396780"/>
            <a:ext cx="6172811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088" tIns="147545" rIns="295088" bIns="1475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B8A753-C27E-CDDA-E2E9-FE8F15D2E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595" y="2311608"/>
            <a:ext cx="6172811" cy="653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088" tIns="147545" rIns="295088" bIns="147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5B607C5-CD7F-09A8-23E6-39420BF13B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595" y="9021035"/>
            <a:ext cx="1600471" cy="68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088" tIns="147545" rIns="295088" bIns="1475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43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1F63C770-A788-4A0E-A549-091FD5EFAE46}" type="datetime1">
              <a:rPr lang="en-US" altLang="ja-JP"/>
              <a:pPr>
                <a:defRPr/>
              </a:pPr>
              <a:t>5/13/2025</a:t>
            </a:fld>
            <a:endParaRPr lang="en-US" altLang="ja-JP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D3E1876F-9A13-F376-C97A-630DF47CC1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84" y="9021035"/>
            <a:ext cx="2171632" cy="68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088" tIns="147545" rIns="295088" bIns="14754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43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A7845058-8BD5-4E4C-32F3-BA743E2E05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34" y="9021035"/>
            <a:ext cx="1600471" cy="68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088" tIns="147545" rIns="295088" bIns="1475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43" smtClean="0"/>
            </a:lvl1pPr>
          </a:lstStyle>
          <a:p>
            <a:pPr>
              <a:defRPr/>
            </a:pPr>
            <a:fld id="{2DE33FA9-21A5-431B-A705-148AC9DBA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8473" name="Rectangle 41">
            <a:extLst>
              <a:ext uri="{FF2B5EF4-FFF2-40B4-BE49-F238E27FC236}">
                <a16:creationId xmlns:a16="http://schemas.microsoft.com/office/drawing/2014/main" id="{F37BB272-C79C-03D8-AC4B-B33BBA16B5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917" y="1267162"/>
            <a:ext cx="6140122" cy="2484957"/>
          </a:xfrm>
          <a:prstGeom prst="rect">
            <a:avLst/>
          </a:prstGeom>
          <a:gradFill flip="none" rotWithShape="1">
            <a:gsLst>
              <a:gs pos="85000">
                <a:srgbClr val="CCFFFF"/>
              </a:gs>
              <a:gs pos="100000">
                <a:srgbClr val="CCECFF"/>
              </a:gs>
            </a:gsLst>
            <a:lin ang="48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50800" dist="254000" dir="2700000" algn="tl" rotWithShape="0">
              <a:srgbClr val="7030A0">
                <a:alpha val="40000"/>
              </a:srgbClr>
            </a:outerShdw>
          </a:effectLst>
          <a:scene3d>
            <a:camera prst="obliqueBottomRight"/>
            <a:lightRig rig="threePt" dir="t"/>
          </a:scene3d>
        </p:spPr>
        <p:txBody>
          <a:bodyPr wrap="none" lIns="20748" tIns="10374" rIns="20748" bIns="10374" anchor="ctr"/>
          <a:lstStyle/>
          <a:p>
            <a:pPr eaLnBrk="1" hangingPunct="1">
              <a:defRPr/>
            </a:pPr>
            <a:endParaRPr lang="ja-JP" altLang="en-US"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18475" name="Rectangle 43">
            <a:extLst>
              <a:ext uri="{FF2B5EF4-FFF2-40B4-BE49-F238E27FC236}">
                <a16:creationId xmlns:a16="http://schemas.microsoft.com/office/drawing/2014/main" id="{3FE3409E-6F4C-CA02-0526-A1DFEB1C50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2656" y="1267204"/>
            <a:ext cx="6182749" cy="3832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 wrap="none" lIns="20748" tIns="10374" rIns="20748" bIns="10374" anchor="ctr"/>
          <a:lstStyle/>
          <a:p>
            <a:pPr eaLnBrk="1" hangingPunct="1">
              <a:defRPr/>
            </a:pPr>
            <a:endParaRPr lang="ja-JP" altLang="en-US"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12" name="Rectangle 41">
            <a:extLst>
              <a:ext uri="{FF2B5EF4-FFF2-40B4-BE49-F238E27FC236}">
                <a16:creationId xmlns:a16="http://schemas.microsoft.com/office/drawing/2014/main" id="{5A1861A3-5822-FF0B-50EA-70D6EDC2C3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961" y="3885550"/>
            <a:ext cx="6140122" cy="5670830"/>
          </a:xfrm>
          <a:prstGeom prst="rect">
            <a:avLst/>
          </a:prstGeom>
          <a:gradFill flip="none" rotWithShape="1">
            <a:gsLst>
              <a:gs pos="85000">
                <a:srgbClr val="CCFFFF"/>
              </a:gs>
              <a:gs pos="100000">
                <a:srgbClr val="CCECFF"/>
              </a:gs>
            </a:gsLst>
            <a:lin ang="48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50800" dist="254000" dir="2700000" algn="tl" rotWithShape="0">
              <a:srgbClr val="7030A0">
                <a:alpha val="40000"/>
              </a:srgbClr>
            </a:outerShdw>
          </a:effectLst>
          <a:scene3d>
            <a:camera prst="obliqueBottomRight"/>
            <a:lightRig rig="threePt" dir="t"/>
          </a:scene3d>
        </p:spPr>
        <p:txBody>
          <a:bodyPr wrap="none" lIns="20748" tIns="10374" rIns="20748" bIns="10374" anchor="ctr"/>
          <a:lstStyle/>
          <a:p>
            <a:pPr eaLnBrk="1" hangingPunct="1">
              <a:defRPr/>
            </a:pPr>
            <a:endParaRPr lang="ja-JP" altLang="en-US"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" name="Rectangle 43">
            <a:extLst>
              <a:ext uri="{FF2B5EF4-FFF2-40B4-BE49-F238E27FC236}">
                <a16:creationId xmlns:a16="http://schemas.microsoft.com/office/drawing/2014/main" id="{4408A082-2D6E-E445-D97E-C56B594F38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2656" y="3872880"/>
            <a:ext cx="6182749" cy="3832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 wrap="none" lIns="20748" tIns="10374" rIns="20748" bIns="10374" anchor="ctr"/>
          <a:lstStyle/>
          <a:p>
            <a:pPr eaLnBrk="1" hangingPunct="1">
              <a:defRPr/>
            </a:pPr>
            <a:endParaRPr lang="ja-JP" altLang="en-US">
              <a:latin typeface="Arial" charset="0"/>
              <a:ea typeface="ＭＳ Ｐゴシック" pitchFamily="-112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46438" rtl="0" eaLnBrk="0" fontAlgn="base" hangingPunct="0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ctr" defTabSz="946438" rtl="0" eaLnBrk="0" fontAlgn="base" hangingPunct="0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12" charset="-128"/>
        </a:defRPr>
      </a:lvl2pPr>
      <a:lvl3pPr algn="ctr" defTabSz="946438" rtl="0" eaLnBrk="0" fontAlgn="base" hangingPunct="0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12" charset="-128"/>
        </a:defRPr>
      </a:lvl3pPr>
      <a:lvl4pPr algn="ctr" defTabSz="946438" rtl="0" eaLnBrk="0" fontAlgn="base" hangingPunct="0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12" charset="-128"/>
        </a:defRPr>
      </a:lvl4pPr>
      <a:lvl5pPr algn="ctr" defTabSz="946438" rtl="0" eaLnBrk="0" fontAlgn="base" hangingPunct="0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12" charset="-128"/>
        </a:defRPr>
      </a:lvl5pPr>
      <a:lvl6pPr marL="103751" algn="ctr" defTabSz="946729" rtl="0" fontAlgn="base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207502" algn="ctr" defTabSz="946729" rtl="0" fontAlgn="base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311253" algn="ctr" defTabSz="946729" rtl="0" fontAlgn="base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415005" algn="ctr" defTabSz="946729" rtl="0" fontAlgn="base">
        <a:spcBef>
          <a:spcPct val="0"/>
        </a:spcBef>
        <a:spcAft>
          <a:spcPct val="0"/>
        </a:spcAft>
        <a:defRPr kumimoji="1" sz="4137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54341" indent="-354341" algn="l" defTabSz="946438" rtl="0" eaLnBrk="0" fontAlgn="base" hangingPunct="0">
        <a:spcBef>
          <a:spcPct val="20000"/>
        </a:spcBef>
        <a:spcAft>
          <a:spcPct val="0"/>
        </a:spcAft>
        <a:buChar char="•"/>
        <a:defRPr kumimoji="1" sz="3303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68758" indent="-295285" algn="l" defTabSz="946438" rtl="0" eaLnBrk="0" fontAlgn="base" hangingPunct="0">
        <a:spcBef>
          <a:spcPct val="20000"/>
        </a:spcBef>
        <a:spcAft>
          <a:spcPct val="0"/>
        </a:spcAft>
        <a:buChar char="–"/>
        <a:defRPr kumimoji="1" sz="2918">
          <a:solidFill>
            <a:schemeClr val="tx1"/>
          </a:solidFill>
          <a:latin typeface="+mn-lt"/>
          <a:ea typeface="+mn-ea"/>
        </a:defRPr>
      </a:lvl2pPr>
      <a:lvl3pPr marL="1183175" indent="-236228" algn="l" defTabSz="946438" rtl="0" eaLnBrk="0" fontAlgn="base" hangingPunct="0">
        <a:spcBef>
          <a:spcPct val="20000"/>
        </a:spcBef>
        <a:spcAft>
          <a:spcPct val="0"/>
        </a:spcAft>
        <a:buChar char="•"/>
        <a:defRPr kumimoji="1" sz="2469">
          <a:solidFill>
            <a:schemeClr val="tx1"/>
          </a:solidFill>
          <a:latin typeface="+mn-lt"/>
          <a:ea typeface="+mn-ea"/>
        </a:defRPr>
      </a:lvl3pPr>
      <a:lvl4pPr marL="1656648" indent="-236228" algn="l" defTabSz="946438" rtl="0" eaLnBrk="0" fontAlgn="base" hangingPunct="0">
        <a:spcBef>
          <a:spcPct val="20000"/>
        </a:spcBef>
        <a:spcAft>
          <a:spcPct val="0"/>
        </a:spcAft>
        <a:buChar char="–"/>
        <a:defRPr kumimoji="1" sz="2052">
          <a:solidFill>
            <a:schemeClr val="tx1"/>
          </a:solidFill>
          <a:latin typeface="+mn-lt"/>
          <a:ea typeface="+mn-ea"/>
        </a:defRPr>
      </a:lvl4pPr>
      <a:lvl5pPr marL="2130121" indent="-236228" algn="l" defTabSz="946438" rtl="0" eaLnBrk="0" fontAlgn="base" hangingPunct="0">
        <a:spcBef>
          <a:spcPct val="20000"/>
        </a:spcBef>
        <a:spcAft>
          <a:spcPct val="0"/>
        </a:spcAft>
        <a:buChar char="»"/>
        <a:defRPr kumimoji="1" sz="2052">
          <a:solidFill>
            <a:schemeClr val="tx1"/>
          </a:solidFill>
          <a:latin typeface="+mn-lt"/>
          <a:ea typeface="+mn-ea"/>
        </a:defRPr>
      </a:lvl5pPr>
      <a:lvl6pPr marL="2233893" indent="-236682" algn="l" defTabSz="946729" rtl="0" fontAlgn="base">
        <a:spcBef>
          <a:spcPct val="20000"/>
        </a:spcBef>
        <a:spcAft>
          <a:spcPct val="0"/>
        </a:spcAft>
        <a:buChar char="»"/>
        <a:defRPr kumimoji="1" sz="2052">
          <a:solidFill>
            <a:schemeClr val="tx1"/>
          </a:solidFill>
          <a:latin typeface="+mn-lt"/>
          <a:ea typeface="+mn-ea"/>
        </a:defRPr>
      </a:lvl6pPr>
      <a:lvl7pPr marL="2337644" indent="-236682" algn="l" defTabSz="946729" rtl="0" fontAlgn="base">
        <a:spcBef>
          <a:spcPct val="20000"/>
        </a:spcBef>
        <a:spcAft>
          <a:spcPct val="0"/>
        </a:spcAft>
        <a:buChar char="»"/>
        <a:defRPr kumimoji="1" sz="2052">
          <a:solidFill>
            <a:schemeClr val="tx1"/>
          </a:solidFill>
          <a:latin typeface="+mn-lt"/>
          <a:ea typeface="+mn-ea"/>
        </a:defRPr>
      </a:lvl7pPr>
      <a:lvl8pPr marL="2441395" indent="-236682" algn="l" defTabSz="946729" rtl="0" fontAlgn="base">
        <a:spcBef>
          <a:spcPct val="20000"/>
        </a:spcBef>
        <a:spcAft>
          <a:spcPct val="0"/>
        </a:spcAft>
        <a:buChar char="»"/>
        <a:defRPr kumimoji="1" sz="2052">
          <a:solidFill>
            <a:schemeClr val="tx1"/>
          </a:solidFill>
          <a:latin typeface="+mn-lt"/>
          <a:ea typeface="+mn-ea"/>
        </a:defRPr>
      </a:lvl8pPr>
      <a:lvl9pPr marL="2545146" indent="-236682" algn="l" defTabSz="946729" rtl="0" fontAlgn="base">
        <a:spcBef>
          <a:spcPct val="20000"/>
        </a:spcBef>
        <a:spcAft>
          <a:spcPct val="0"/>
        </a:spcAft>
        <a:buChar char="»"/>
        <a:defRPr kumimoji="1" sz="2052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1pPr>
      <a:lvl2pPr marL="103751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2pPr>
      <a:lvl3pPr marL="207502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3pPr>
      <a:lvl4pPr marL="311253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4pPr>
      <a:lvl5pPr marL="415005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5pPr>
      <a:lvl6pPr marL="518756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6pPr>
      <a:lvl7pPr marL="622507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7pPr>
      <a:lvl8pPr marL="726258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8pPr>
      <a:lvl9pPr marL="830009" algn="l" defTabSz="207502" rtl="0" eaLnBrk="1" latinLnBrk="0" hangingPunct="1">
        <a:defRPr kumimoji="1" sz="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3">
            <a:extLst>
              <a:ext uri="{FF2B5EF4-FFF2-40B4-BE49-F238E27FC236}">
                <a16:creationId xmlns:a16="http://schemas.microsoft.com/office/drawing/2014/main" id="{7397B9CB-6442-5DD6-F96C-E19EAE124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8" y="1330563"/>
            <a:ext cx="947598" cy="23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lIns="20748" tIns="10374" rIns="20748" bIns="10374">
            <a:spAutoFit/>
          </a:bodyPr>
          <a:lstStyle/>
          <a:p>
            <a:pPr eaLnBrk="1" hangingPunct="1">
              <a:defRPr/>
            </a:pPr>
            <a:r>
              <a:rPr lang="ja-JP" altLang="en-US" sz="1411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accent2">
                      <a:lumMod val="50000"/>
                    </a:schemeClr>
                  </a:outerShdw>
                </a:effectLst>
                <a:latin typeface="Arial" charset="0"/>
                <a:ea typeface="ＭＳ Ｐゴシック" pitchFamily="-112" charset="-128"/>
              </a:rPr>
              <a:t>研究者紹介</a:t>
            </a:r>
          </a:p>
        </p:txBody>
      </p:sp>
      <p:sp>
        <p:nvSpPr>
          <p:cNvPr id="2051" name="テキスト ボックス 13">
            <a:extLst>
              <a:ext uri="{FF2B5EF4-FFF2-40B4-BE49-F238E27FC236}">
                <a16:creationId xmlns:a16="http://schemas.microsoft.com/office/drawing/2014/main" id="{86986A87-6FBF-A7F7-5C69-4FD11ADBD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417" y="3944888"/>
            <a:ext cx="766459" cy="23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lIns="20748" tIns="10374" rIns="20748" bIns="10374">
            <a:spAutoFit/>
          </a:bodyPr>
          <a:lstStyle/>
          <a:p>
            <a:pPr eaLnBrk="1" hangingPunct="1">
              <a:defRPr/>
            </a:pPr>
            <a:r>
              <a:rPr lang="ja-JP" altLang="en-US" sz="1411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99"/>
                  </a:outerShdw>
                </a:effectLst>
                <a:latin typeface="Arial" charset="0"/>
                <a:ea typeface="ＭＳ Ｐゴシック" pitchFamily="-112" charset="-128"/>
              </a:rPr>
              <a:t>研究内容</a:t>
            </a:r>
            <a:endParaRPr lang="en-US" altLang="ja-JP" sz="1411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99"/>
                </a:outerShdw>
              </a:effectLst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4100" name="テキスト ボックス 17">
            <a:extLst>
              <a:ext uri="{FF2B5EF4-FFF2-40B4-BE49-F238E27FC236}">
                <a16:creationId xmlns:a16="http://schemas.microsoft.com/office/drawing/2014/main" id="{27767AB7-476D-0839-C452-8CA373EEA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980" y="1858959"/>
            <a:ext cx="4337664" cy="21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748" tIns="10374" rIns="20748" bIns="10374">
            <a:spAutoFit/>
          </a:bodyPr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83" dirty="0"/>
              <a:t>所属</a:t>
            </a:r>
            <a:endParaRPr lang="zh-CN" altLang="en-US" sz="1283" dirty="0"/>
          </a:p>
        </p:txBody>
      </p:sp>
      <p:sp>
        <p:nvSpPr>
          <p:cNvPr id="2056" name="Text Box 20">
            <a:extLst>
              <a:ext uri="{FF2B5EF4-FFF2-40B4-BE49-F238E27FC236}">
                <a16:creationId xmlns:a16="http://schemas.microsoft.com/office/drawing/2014/main" id="{49CB6C8C-83FD-7F7D-5CED-E22959ADC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059" y="195601"/>
            <a:ext cx="4457805" cy="25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0748" tIns="10374" rIns="20748" bIns="10374">
            <a:spAutoFit/>
            <a:scene3d>
              <a:camera prst="obliqueBottomRight"/>
              <a:lightRig rig="threePt" dir="t"/>
            </a:scene3d>
          </a:bodyPr>
          <a:lstStyle/>
          <a:p>
            <a:pPr algn="ctr" defTabSz="207142" eaLnBrk="1" hangingPunct="1">
              <a:spcBef>
                <a:spcPct val="50000"/>
              </a:spcBef>
              <a:defRPr/>
            </a:pPr>
            <a:r>
              <a:rPr lang="ja-JP" altLang="en-US" sz="1539" spc="68" dirty="0">
                <a:ln w="6350">
                  <a:solidFill>
                    <a:srgbClr val="0099FF"/>
                  </a:solidFill>
                </a:ln>
                <a:gradFill>
                  <a:gsLst>
                    <a:gs pos="0">
                      <a:srgbClr val="000099"/>
                    </a:gs>
                    <a:gs pos="100000">
                      <a:srgbClr val="0066FF"/>
                    </a:gs>
                  </a:gsLst>
                  <a:lin ang="5400000" scaled="0"/>
                </a:gra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Arial" charset="0"/>
                <a:ea typeface="ＭＳ Ｐゴシック" pitchFamily="-112" charset="-128"/>
              </a:rPr>
              <a:t>第</a:t>
            </a:r>
            <a:r>
              <a:rPr lang="en-US" altLang="ja-JP" sz="1539" spc="68" dirty="0">
                <a:ln w="6350">
                  <a:solidFill>
                    <a:srgbClr val="0099FF"/>
                  </a:solidFill>
                </a:ln>
                <a:gradFill>
                  <a:gsLst>
                    <a:gs pos="0">
                      <a:srgbClr val="000099"/>
                    </a:gs>
                    <a:gs pos="100000">
                      <a:srgbClr val="0066FF"/>
                    </a:gs>
                  </a:gsLst>
                  <a:lin ang="5400000" scaled="0"/>
                </a:gra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Arial" charset="0"/>
                <a:ea typeface="ＭＳ Ｐゴシック" pitchFamily="-112" charset="-128"/>
              </a:rPr>
              <a:t>47</a:t>
            </a:r>
            <a:r>
              <a:rPr lang="ja-JP" altLang="en-US" sz="1539" spc="68" dirty="0">
                <a:ln w="6350">
                  <a:solidFill>
                    <a:srgbClr val="0099FF"/>
                  </a:solidFill>
                </a:ln>
                <a:gradFill>
                  <a:gsLst>
                    <a:gs pos="0">
                      <a:srgbClr val="000099"/>
                    </a:gs>
                    <a:gs pos="100000">
                      <a:srgbClr val="0066FF"/>
                    </a:gs>
                  </a:gsLst>
                  <a:lin ang="5400000" scaled="0"/>
                </a:gra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Arial" charset="0"/>
                <a:ea typeface="ＭＳ Ｐゴシック" pitchFamily="-112" charset="-128"/>
              </a:rPr>
              <a:t>回日本バイオマテリアル学会大会　</a:t>
            </a:r>
            <a:endParaRPr lang="en-US" altLang="ja-JP" sz="1539" spc="68" dirty="0">
              <a:ln w="6350"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</a:ln>
              <a:solidFill>
                <a:srgbClr val="000099">
                  <a:alpha val="69804"/>
                </a:srgbClr>
              </a:solidFill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4102" name="Rectangle 39">
            <a:extLst>
              <a:ext uri="{FF2B5EF4-FFF2-40B4-BE49-F238E27FC236}">
                <a16:creationId xmlns:a16="http://schemas.microsoft.com/office/drawing/2014/main" id="{00D4871A-8A4C-DA8E-4C1A-333232AE9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142" y="4423073"/>
            <a:ext cx="5685645" cy="483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lIns="20748" tIns="10374" rIns="20748" bIns="10374" anchor="ctr"/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802"/>
          </a:p>
        </p:txBody>
      </p:sp>
      <p:sp>
        <p:nvSpPr>
          <p:cNvPr id="4103" name="テキスト ボックス 14">
            <a:extLst>
              <a:ext uri="{FF2B5EF4-FFF2-40B4-BE49-F238E27FC236}">
                <a16:creationId xmlns:a16="http://schemas.microsoft.com/office/drawing/2014/main" id="{A496D020-1DFB-A8F4-C8E0-8CB3F3A99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317" y="2029126"/>
            <a:ext cx="990444" cy="95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748" tIns="10374" rIns="20748" bIns="10374">
            <a:spAutoFit/>
          </a:bodyPr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・この点線枠内に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写真を添付して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ください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（写真は必須ではありません）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・貼付後に枠線は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66" dirty="0">
                <a:latin typeface="Times" panose="02020603050405020304" pitchFamily="18" charset="0"/>
                <a:ea typeface="Osaka"/>
                <a:cs typeface="Osaka"/>
              </a:rPr>
              <a:t>除去ください</a:t>
            </a:r>
            <a:endParaRPr lang="en-US" altLang="ja-JP" sz="866" dirty="0">
              <a:latin typeface="Times" panose="02020603050405020304" pitchFamily="18" charset="0"/>
              <a:ea typeface="Osaka"/>
              <a:cs typeface="Osaka"/>
            </a:endParaRPr>
          </a:p>
        </p:txBody>
      </p:sp>
      <p:sp>
        <p:nvSpPr>
          <p:cNvPr id="4104" name="Rectangle 40">
            <a:extLst>
              <a:ext uri="{FF2B5EF4-FFF2-40B4-BE49-F238E27FC236}">
                <a16:creationId xmlns:a16="http://schemas.microsoft.com/office/drawing/2014/main" id="{FA24D011-4641-BF00-7FCA-31D592A7D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231" y="611772"/>
            <a:ext cx="5080377" cy="6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lIns="20748" tIns="10374" rIns="20748" bIns="10374" anchor="ctr"/>
          <a:lstStyle>
            <a:lvl1pPr defTabSz="644525"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644525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644525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644525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644525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644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644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644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644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ja-JP" altLang="en-US" sz="1924" b="1" dirty="0"/>
              <a:t>タイトル</a:t>
            </a:r>
            <a:endParaRPr lang="en-US" altLang="ja-JP" sz="1924" b="1" dirty="0"/>
          </a:p>
        </p:txBody>
      </p:sp>
      <p:sp>
        <p:nvSpPr>
          <p:cNvPr id="4105" name="テキスト ボックス 20">
            <a:extLst>
              <a:ext uri="{FF2B5EF4-FFF2-40B4-BE49-F238E27FC236}">
                <a16:creationId xmlns:a16="http://schemas.microsoft.com/office/drawing/2014/main" id="{DEF78F2F-310A-11E8-CBA8-79140BDFE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724" y="3171814"/>
            <a:ext cx="1580109" cy="395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748" tIns="10374" rIns="20748" bIns="10374">
            <a:spAutoFit/>
          </a:bodyPr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155" dirty="0"/>
              <a:t>職名・学年</a:t>
            </a:r>
            <a:endParaRPr lang="en-US" altLang="ja-JP" sz="1155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155" dirty="0"/>
              <a:t>氏　　名</a:t>
            </a:r>
            <a:endParaRPr lang="en-US" altLang="ja-JP" sz="1155" dirty="0"/>
          </a:p>
        </p:txBody>
      </p:sp>
      <p:sp>
        <p:nvSpPr>
          <p:cNvPr id="4106" name="テキスト ボックス 14">
            <a:extLst>
              <a:ext uri="{FF2B5EF4-FFF2-40B4-BE49-F238E27FC236}">
                <a16:creationId xmlns:a16="http://schemas.microsoft.com/office/drawing/2014/main" id="{714DBAD3-35E3-2C37-903C-F845C9571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886" y="2135885"/>
            <a:ext cx="4548923" cy="147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90" dirty="0">
                <a:solidFill>
                  <a:srgbClr val="000000"/>
                </a:solidFill>
              </a:rPr>
              <a:t>19@@</a:t>
            </a:r>
            <a:r>
              <a:rPr lang="ja-JP" altLang="en-US" sz="1090" dirty="0">
                <a:solidFill>
                  <a:srgbClr val="000000"/>
                </a:solidFill>
              </a:rPr>
              <a:t>年　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大学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部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科 卒業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90" dirty="0">
                <a:solidFill>
                  <a:srgbClr val="000000"/>
                </a:solidFill>
              </a:rPr>
              <a:t>19@@</a:t>
            </a:r>
            <a:r>
              <a:rPr lang="ja-JP" altLang="en-US" sz="1090" dirty="0">
                <a:solidFill>
                  <a:srgbClr val="000000"/>
                </a:solidFill>
              </a:rPr>
              <a:t>年　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大学大学院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科博士課程修了 博士（工学）取得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90" dirty="0">
                <a:solidFill>
                  <a:srgbClr val="000000"/>
                </a:solidFill>
              </a:rPr>
              <a:t>20@@</a:t>
            </a:r>
            <a:r>
              <a:rPr lang="ja-JP" altLang="en-US" sz="1090" dirty="0">
                <a:solidFill>
                  <a:srgbClr val="000000"/>
                </a:solidFill>
              </a:rPr>
              <a:t>年　東京女子医科大学先端生命医科学研究所 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90" dirty="0">
                <a:solidFill>
                  <a:srgbClr val="000000"/>
                </a:solidFill>
              </a:rPr>
              <a:t>20@@</a:t>
            </a:r>
            <a:r>
              <a:rPr lang="ja-JP" altLang="en-US" sz="1090" dirty="0">
                <a:solidFill>
                  <a:srgbClr val="000000"/>
                </a:solidFill>
              </a:rPr>
              <a:t>年　東京女子医科大学先端生命医科学研究所 </a:t>
            </a:r>
            <a:r>
              <a:rPr lang="en-US" altLang="ja-JP" sz="1090" dirty="0">
                <a:solidFill>
                  <a:srgbClr val="000000"/>
                </a:solidFill>
              </a:rPr>
              <a:t>@@</a:t>
            </a:r>
            <a:r>
              <a:rPr lang="ja-JP" altLang="en-US" sz="1090" dirty="0">
                <a:solidFill>
                  <a:srgbClr val="000000"/>
                </a:solidFill>
              </a:rPr>
              <a:t> 　現在に至る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57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90" dirty="0">
                <a:solidFill>
                  <a:srgbClr val="000000"/>
                </a:solidFill>
              </a:rPr>
              <a:t>受賞：＠＠＠＠（</a:t>
            </a:r>
            <a:r>
              <a:rPr lang="en-US" altLang="ja-JP" sz="1090" dirty="0">
                <a:solidFill>
                  <a:srgbClr val="000000"/>
                </a:solidFill>
              </a:rPr>
              <a:t>@@@@</a:t>
            </a:r>
            <a:r>
              <a:rPr lang="ja-JP" altLang="en-US" sz="1090" dirty="0">
                <a:solidFill>
                  <a:srgbClr val="000000"/>
                </a:solidFill>
              </a:rPr>
              <a:t>年）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90" dirty="0">
                <a:solidFill>
                  <a:srgbClr val="000000"/>
                </a:solidFill>
              </a:rPr>
              <a:t>　　　　＠＠＠＠</a:t>
            </a:r>
            <a:endParaRPr lang="en-US" altLang="ja-JP" sz="109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90" dirty="0">
                <a:solidFill>
                  <a:srgbClr val="000000"/>
                </a:solidFill>
              </a:rPr>
              <a:t>          </a:t>
            </a:r>
            <a:r>
              <a:rPr lang="ja-JP" altLang="en-US" sz="1090" dirty="0">
                <a:solidFill>
                  <a:srgbClr val="000000"/>
                </a:solidFill>
              </a:rPr>
              <a:t>＠＠＠＠：</a:t>
            </a:r>
            <a:endParaRPr lang="en-US" altLang="ja-JP" sz="109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90" dirty="0">
                <a:solidFill>
                  <a:srgbClr val="000000"/>
                </a:solidFill>
              </a:rPr>
              <a:t>専門分野： ＠＠＠＠＠＠＠</a:t>
            </a:r>
            <a:endParaRPr lang="en-US" altLang="ja-JP" sz="1090" dirty="0">
              <a:solidFill>
                <a:srgbClr val="000000"/>
              </a:solidFill>
            </a:endParaRPr>
          </a:p>
        </p:txBody>
      </p:sp>
      <p:sp>
        <p:nvSpPr>
          <p:cNvPr id="4107" name="テキスト ボックス 18">
            <a:extLst>
              <a:ext uri="{FF2B5EF4-FFF2-40B4-BE49-F238E27FC236}">
                <a16:creationId xmlns:a16="http://schemas.microsoft.com/office/drawing/2014/main" id="{B910B0C9-1D66-74E7-4A7D-683CEAB04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90" y="4297080"/>
            <a:ext cx="6049619" cy="45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748" tIns="10374" rIns="20748" bIns="10374">
            <a:spAutoFit/>
          </a:bodyPr>
          <a:lstStyle>
            <a:lvl1pPr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7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/>
              <a:t>研究の概要</a:t>
            </a:r>
            <a:endParaRPr lang="en-US" altLang="ja-JP" sz="14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cs typeface="Arial" panose="020B0604020202020204" pitchFamily="34" charset="0"/>
              </a:rPr>
              <a:t>（フォーマットはあくまで参考ですので、ご自由に変更してください）</a:t>
            </a:r>
          </a:p>
        </p:txBody>
      </p:sp>
      <p:sp>
        <p:nvSpPr>
          <p:cNvPr id="4108" name="正方形/長方形 3">
            <a:extLst>
              <a:ext uri="{FF2B5EF4-FFF2-40B4-BE49-F238E27FC236}">
                <a16:creationId xmlns:a16="http://schemas.microsoft.com/office/drawing/2014/main" id="{2F8F5075-D0AC-EAD3-B761-531097DBF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78" y="1812635"/>
            <a:ext cx="1131122" cy="127722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1_標準デザイン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66"/>
        </a:solidFill>
        <a:ln w="9525">
          <a:noFill/>
          <a:miter lim="800000"/>
          <a:headEnd/>
          <a:tailEnd/>
        </a:ln>
        <a:effectLst/>
      </a:spPr>
      <a:bodyPr wrap="none" anchor="ctr"/>
      <a:lstStyle>
        <a:defPPr>
          <a:defRPr/>
        </a:defPPr>
      </a:lst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4166</TotalTime>
  <Words>148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ＭＳ Ｐゴシック</vt:lpstr>
      <vt:lpstr>Calibri</vt:lpstr>
      <vt:lpstr>Times</vt:lpstr>
      <vt:lpstr>Osaka</vt:lpstr>
      <vt:lpstr>1_標準デザイン</vt:lpstr>
      <vt:lpstr>PowerPoint プレゼンテーション</vt:lpstr>
    </vt:vector>
  </TitlesOfParts>
  <Company>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1111</dc:creator>
  <cp:lastModifiedBy>宏信 高橋</cp:lastModifiedBy>
  <cp:revision>260</cp:revision>
  <cp:lastPrinted>2008-02-27T07:21:37Z</cp:lastPrinted>
  <dcterms:created xsi:type="dcterms:W3CDTF">2005-02-28T08:03:55Z</dcterms:created>
  <dcterms:modified xsi:type="dcterms:W3CDTF">2025-05-13T09:20:32Z</dcterms:modified>
</cp:coreProperties>
</file>